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>
      <p:cViewPr varScale="1">
        <p:scale>
          <a:sx n="121" d="100"/>
          <a:sy n="12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32B334-91DB-7E4F-BF94-D0E98F73C80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AE79C9E-333D-8F40-AF1A-34BC9BB6E06C}">
      <dgm:prSet phldrT="[Text]"/>
      <dgm:spPr/>
      <dgm:t>
        <a:bodyPr/>
        <a:lstStyle/>
        <a:p>
          <a:r>
            <a:rPr lang="en-GB" dirty="0"/>
            <a:t>Create an easy to use Online Application System.</a:t>
          </a:r>
        </a:p>
      </dgm:t>
    </dgm:pt>
    <dgm:pt modelId="{378D3B52-2375-C44C-ADE0-9DCD13E1E351}" type="parTrans" cxnId="{37758A72-F4DB-7D4F-B334-7AA5375D3FD2}">
      <dgm:prSet/>
      <dgm:spPr/>
      <dgm:t>
        <a:bodyPr/>
        <a:lstStyle/>
        <a:p>
          <a:endParaRPr lang="en-GB"/>
        </a:p>
      </dgm:t>
    </dgm:pt>
    <dgm:pt modelId="{85A308F6-F32C-3449-8A15-8915659C3231}" type="sibTrans" cxnId="{37758A72-F4DB-7D4F-B334-7AA5375D3FD2}">
      <dgm:prSet/>
      <dgm:spPr/>
      <dgm:t>
        <a:bodyPr/>
        <a:lstStyle/>
        <a:p>
          <a:endParaRPr lang="en-GB"/>
        </a:p>
      </dgm:t>
    </dgm:pt>
    <dgm:pt modelId="{FA768019-A0AF-234B-A9AF-5BA48B73D460}">
      <dgm:prSet/>
      <dgm:spPr/>
      <dgm:t>
        <a:bodyPr/>
        <a:lstStyle/>
        <a:p>
          <a:r>
            <a:rPr lang="en-GB" dirty="0"/>
            <a:t>Also will give an ideas of Users and Admin Module.</a:t>
          </a:r>
        </a:p>
      </dgm:t>
    </dgm:pt>
    <dgm:pt modelId="{9E373C21-7A34-4244-AC8E-A0C21E069CE2}" type="parTrans" cxnId="{4C906F58-BF48-C44F-9B9B-92CE1A65274B}">
      <dgm:prSet/>
      <dgm:spPr/>
      <dgm:t>
        <a:bodyPr/>
        <a:lstStyle/>
        <a:p>
          <a:endParaRPr lang="en-GB"/>
        </a:p>
      </dgm:t>
    </dgm:pt>
    <dgm:pt modelId="{52823148-481C-E94C-9000-ABFD1018CD9A}" type="sibTrans" cxnId="{4C906F58-BF48-C44F-9B9B-92CE1A65274B}">
      <dgm:prSet/>
      <dgm:spPr/>
      <dgm:t>
        <a:bodyPr/>
        <a:lstStyle/>
        <a:p>
          <a:endParaRPr lang="en-GB"/>
        </a:p>
      </dgm:t>
    </dgm:pt>
    <dgm:pt modelId="{82383B23-C6AF-1A46-A972-B3CB403EFD79}">
      <dgm:prSet/>
      <dgm:spPr/>
      <dgm:t>
        <a:bodyPr/>
        <a:lstStyle/>
        <a:p>
          <a:r>
            <a:rPr lang="en-GB" dirty="0"/>
            <a:t>This presentation will give an ample overview of the system’s design and features.</a:t>
          </a:r>
        </a:p>
      </dgm:t>
    </dgm:pt>
    <dgm:pt modelId="{88C7A9A7-2599-124F-BD4B-FA640068A68F}" type="parTrans" cxnId="{15661150-BBD4-DE49-A9B4-66DEC1BC4320}">
      <dgm:prSet/>
      <dgm:spPr/>
      <dgm:t>
        <a:bodyPr/>
        <a:lstStyle/>
        <a:p>
          <a:endParaRPr lang="en-GB"/>
        </a:p>
      </dgm:t>
    </dgm:pt>
    <dgm:pt modelId="{7A475355-3647-8E46-9D5A-AD9CFB948CA4}" type="sibTrans" cxnId="{15661150-BBD4-DE49-A9B4-66DEC1BC4320}">
      <dgm:prSet/>
      <dgm:spPr/>
      <dgm:t>
        <a:bodyPr/>
        <a:lstStyle/>
        <a:p>
          <a:endParaRPr lang="en-GB"/>
        </a:p>
      </dgm:t>
    </dgm:pt>
    <dgm:pt modelId="{D58CBA10-8339-9242-8F9C-38DB971A4966}" type="pres">
      <dgm:prSet presAssocID="{9832B334-91DB-7E4F-BF94-D0E98F73C808}" presName="linear" presStyleCnt="0">
        <dgm:presLayoutVars>
          <dgm:animLvl val="lvl"/>
          <dgm:resizeHandles val="exact"/>
        </dgm:presLayoutVars>
      </dgm:prSet>
      <dgm:spPr/>
    </dgm:pt>
    <dgm:pt modelId="{21E1386D-81F7-414A-A1CB-BF10EB6F7ECA}" type="pres">
      <dgm:prSet presAssocID="{9AE79C9E-333D-8F40-AF1A-34BC9BB6E0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0427B2-0D39-A64A-8A57-04C22D952858}" type="pres">
      <dgm:prSet presAssocID="{85A308F6-F32C-3449-8A15-8915659C3231}" presName="spacer" presStyleCnt="0"/>
      <dgm:spPr/>
    </dgm:pt>
    <dgm:pt modelId="{6ECDB18D-0941-BC42-B62C-57301438AAE7}" type="pres">
      <dgm:prSet presAssocID="{82383B23-C6AF-1A46-A972-B3CB403EFD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D8AA33-D867-FA4F-A77E-3C46706B8C36}" type="pres">
      <dgm:prSet presAssocID="{7A475355-3647-8E46-9D5A-AD9CFB948CA4}" presName="spacer" presStyleCnt="0"/>
      <dgm:spPr/>
    </dgm:pt>
    <dgm:pt modelId="{7EB7EE32-C0B8-474C-96AB-240AF1EFF553}" type="pres">
      <dgm:prSet presAssocID="{FA768019-A0AF-234B-A9AF-5BA48B73D46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5661150-BBD4-DE49-A9B4-66DEC1BC4320}" srcId="{9832B334-91DB-7E4F-BF94-D0E98F73C808}" destId="{82383B23-C6AF-1A46-A972-B3CB403EFD79}" srcOrd="1" destOrd="0" parTransId="{88C7A9A7-2599-124F-BD4B-FA640068A68F}" sibTransId="{7A475355-3647-8E46-9D5A-AD9CFB948CA4}"/>
    <dgm:cxn modelId="{4C906F58-BF48-C44F-9B9B-92CE1A65274B}" srcId="{9832B334-91DB-7E4F-BF94-D0E98F73C808}" destId="{FA768019-A0AF-234B-A9AF-5BA48B73D460}" srcOrd="2" destOrd="0" parTransId="{9E373C21-7A34-4244-AC8E-A0C21E069CE2}" sibTransId="{52823148-481C-E94C-9000-ABFD1018CD9A}"/>
    <dgm:cxn modelId="{275FD35B-F2B1-D542-8DA6-777B2BC3EFAB}" type="presOf" srcId="{FA768019-A0AF-234B-A9AF-5BA48B73D460}" destId="{7EB7EE32-C0B8-474C-96AB-240AF1EFF553}" srcOrd="0" destOrd="0" presId="urn:microsoft.com/office/officeart/2005/8/layout/vList2"/>
    <dgm:cxn modelId="{24220C6C-8203-D54D-874C-4C2AB2146161}" type="presOf" srcId="{82383B23-C6AF-1A46-A972-B3CB403EFD79}" destId="{6ECDB18D-0941-BC42-B62C-57301438AAE7}" srcOrd="0" destOrd="0" presId="urn:microsoft.com/office/officeart/2005/8/layout/vList2"/>
    <dgm:cxn modelId="{37758A72-F4DB-7D4F-B334-7AA5375D3FD2}" srcId="{9832B334-91DB-7E4F-BF94-D0E98F73C808}" destId="{9AE79C9E-333D-8F40-AF1A-34BC9BB6E06C}" srcOrd="0" destOrd="0" parTransId="{378D3B52-2375-C44C-ADE0-9DCD13E1E351}" sibTransId="{85A308F6-F32C-3449-8A15-8915659C3231}"/>
    <dgm:cxn modelId="{0EB19FB8-EE16-364C-B258-ACC21BCC7244}" type="presOf" srcId="{9AE79C9E-333D-8F40-AF1A-34BC9BB6E06C}" destId="{21E1386D-81F7-414A-A1CB-BF10EB6F7ECA}" srcOrd="0" destOrd="0" presId="urn:microsoft.com/office/officeart/2005/8/layout/vList2"/>
    <dgm:cxn modelId="{3201BDC3-41C8-4B40-84DE-8BA30C8025A8}" type="presOf" srcId="{9832B334-91DB-7E4F-BF94-D0E98F73C808}" destId="{D58CBA10-8339-9242-8F9C-38DB971A4966}" srcOrd="0" destOrd="0" presId="urn:microsoft.com/office/officeart/2005/8/layout/vList2"/>
    <dgm:cxn modelId="{371971C1-44AE-454E-A965-806A22B3F699}" type="presParOf" srcId="{D58CBA10-8339-9242-8F9C-38DB971A4966}" destId="{21E1386D-81F7-414A-A1CB-BF10EB6F7ECA}" srcOrd="0" destOrd="0" presId="urn:microsoft.com/office/officeart/2005/8/layout/vList2"/>
    <dgm:cxn modelId="{00912F9F-0EA4-6E4D-A68D-4B30BC6A6CA1}" type="presParOf" srcId="{D58CBA10-8339-9242-8F9C-38DB971A4966}" destId="{A30427B2-0D39-A64A-8A57-04C22D952858}" srcOrd="1" destOrd="0" presId="urn:microsoft.com/office/officeart/2005/8/layout/vList2"/>
    <dgm:cxn modelId="{12C9B483-3A78-A744-BE72-9BC4355B34F9}" type="presParOf" srcId="{D58CBA10-8339-9242-8F9C-38DB971A4966}" destId="{6ECDB18D-0941-BC42-B62C-57301438AAE7}" srcOrd="2" destOrd="0" presId="urn:microsoft.com/office/officeart/2005/8/layout/vList2"/>
    <dgm:cxn modelId="{63B9A88B-E800-734F-9281-AE40A0E93C4B}" type="presParOf" srcId="{D58CBA10-8339-9242-8F9C-38DB971A4966}" destId="{C3D8AA33-D867-FA4F-A77E-3C46706B8C36}" srcOrd="3" destOrd="0" presId="urn:microsoft.com/office/officeart/2005/8/layout/vList2"/>
    <dgm:cxn modelId="{44D78B6A-BEED-AB4F-8E7D-825E340FE10C}" type="presParOf" srcId="{D58CBA10-8339-9242-8F9C-38DB971A4966}" destId="{7EB7EE32-C0B8-474C-96AB-240AF1EFF55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407ED0-6A30-4943-BE59-5AB576C3F3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66BCA40-226E-0840-B7FC-A3D5F9FC7725}">
      <dgm:prSet/>
      <dgm:spPr/>
      <dgm:t>
        <a:bodyPr/>
        <a:lstStyle/>
        <a:p>
          <a:r>
            <a:rPr lang="en-US" b="0" i="0" dirty="0" err="1"/>
            <a:t>Lorbek</a:t>
          </a:r>
          <a:r>
            <a:rPr lang="en-US" b="0" i="0" dirty="0"/>
            <a:t> aims to use Application System to keep things organized and reduce errors.</a:t>
          </a:r>
          <a:endParaRPr lang="en-AU" dirty="0"/>
        </a:p>
      </dgm:t>
    </dgm:pt>
    <dgm:pt modelId="{87C67763-5B64-0B47-B6C8-61CE64358192}" type="parTrans" cxnId="{8A82537D-E2A4-BE4D-BB53-CAA959BDA7D7}">
      <dgm:prSet/>
      <dgm:spPr/>
      <dgm:t>
        <a:bodyPr/>
        <a:lstStyle/>
        <a:p>
          <a:endParaRPr lang="en-GB"/>
        </a:p>
      </dgm:t>
    </dgm:pt>
    <dgm:pt modelId="{F5DF67E8-9AD0-6A45-9772-4A3C145E1A45}" type="sibTrans" cxnId="{8A82537D-E2A4-BE4D-BB53-CAA959BDA7D7}">
      <dgm:prSet/>
      <dgm:spPr/>
      <dgm:t>
        <a:bodyPr/>
        <a:lstStyle/>
        <a:p>
          <a:endParaRPr lang="en-GB"/>
        </a:p>
      </dgm:t>
    </dgm:pt>
    <dgm:pt modelId="{D51C4A22-9794-C54A-A87B-6CFC91B02839}">
      <dgm:prSet/>
      <dgm:spPr/>
      <dgm:t>
        <a:bodyPr/>
        <a:lstStyle/>
        <a:p>
          <a:r>
            <a:rPr lang="en-US" b="0" i="0" dirty="0"/>
            <a:t>Use automation to make data more accurate, processes smoothly, and to achieve the overall experience for customers.</a:t>
          </a:r>
          <a:endParaRPr lang="en-AU" dirty="0"/>
        </a:p>
      </dgm:t>
    </dgm:pt>
    <dgm:pt modelId="{A578F475-7BB1-1548-ACC9-0D2E3D796830}" type="parTrans" cxnId="{24996601-A316-8745-80E4-9D601C22822D}">
      <dgm:prSet/>
      <dgm:spPr/>
      <dgm:t>
        <a:bodyPr/>
        <a:lstStyle/>
        <a:p>
          <a:endParaRPr lang="en-GB"/>
        </a:p>
      </dgm:t>
    </dgm:pt>
    <dgm:pt modelId="{945C5D2C-A215-E34B-BE34-E1D6997E77F4}" type="sibTrans" cxnId="{24996601-A316-8745-80E4-9D601C22822D}">
      <dgm:prSet/>
      <dgm:spPr/>
      <dgm:t>
        <a:bodyPr/>
        <a:lstStyle/>
        <a:p>
          <a:endParaRPr lang="en-GB"/>
        </a:p>
      </dgm:t>
    </dgm:pt>
    <dgm:pt modelId="{91769422-6603-6648-B8FE-AC659D57A635}">
      <dgm:prSet/>
      <dgm:spPr/>
      <dgm:t>
        <a:bodyPr/>
        <a:lstStyle/>
        <a:p>
          <a:r>
            <a:rPr lang="en-US" b="0" i="0"/>
            <a:t>This project considers challenges and opportunities in the car industry, aiming to make the showroom strong and able to adapt to changes in the market.</a:t>
          </a:r>
          <a:endParaRPr lang="en-AU"/>
        </a:p>
      </dgm:t>
    </dgm:pt>
    <dgm:pt modelId="{BF2FCB5B-E679-0C48-B504-2D222563EA5D}" type="parTrans" cxnId="{6F6946A2-13AC-A547-B1CA-F9995ADC5579}">
      <dgm:prSet/>
      <dgm:spPr/>
      <dgm:t>
        <a:bodyPr/>
        <a:lstStyle/>
        <a:p>
          <a:endParaRPr lang="en-GB"/>
        </a:p>
      </dgm:t>
    </dgm:pt>
    <dgm:pt modelId="{A4ADC05F-7101-8044-8FBC-1DCE649B4CC7}" type="sibTrans" cxnId="{6F6946A2-13AC-A547-B1CA-F9995ADC5579}">
      <dgm:prSet/>
      <dgm:spPr/>
      <dgm:t>
        <a:bodyPr/>
        <a:lstStyle/>
        <a:p>
          <a:endParaRPr lang="en-GB"/>
        </a:p>
      </dgm:t>
    </dgm:pt>
    <dgm:pt modelId="{AFB3E335-6BD1-EB4B-9D2F-9C8D8327934E}" type="pres">
      <dgm:prSet presAssocID="{75407ED0-6A30-4943-BE59-5AB576C3F358}" presName="linear" presStyleCnt="0">
        <dgm:presLayoutVars>
          <dgm:animLvl val="lvl"/>
          <dgm:resizeHandles val="exact"/>
        </dgm:presLayoutVars>
      </dgm:prSet>
      <dgm:spPr/>
    </dgm:pt>
    <dgm:pt modelId="{577AF55E-20BE-0448-A940-A296F255ED04}" type="pres">
      <dgm:prSet presAssocID="{166BCA40-226E-0840-B7FC-A3D5F9FC772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1AA77A1-00E1-9B46-BF1E-0D47AD329165}" type="pres">
      <dgm:prSet presAssocID="{F5DF67E8-9AD0-6A45-9772-4A3C145E1A45}" presName="spacer" presStyleCnt="0"/>
      <dgm:spPr/>
    </dgm:pt>
    <dgm:pt modelId="{12526BB0-B091-104C-9157-57E69DD5B9B1}" type="pres">
      <dgm:prSet presAssocID="{D51C4A22-9794-C54A-A87B-6CFC91B028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ED8175-052F-F243-BAB8-E3AFD46CB91A}" type="pres">
      <dgm:prSet presAssocID="{945C5D2C-A215-E34B-BE34-E1D6997E77F4}" presName="spacer" presStyleCnt="0"/>
      <dgm:spPr/>
    </dgm:pt>
    <dgm:pt modelId="{60EDD2D9-9EF8-BA49-B3D3-C8C2107A2E12}" type="pres">
      <dgm:prSet presAssocID="{91769422-6603-6648-B8FE-AC659D57A63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4996601-A316-8745-80E4-9D601C22822D}" srcId="{75407ED0-6A30-4943-BE59-5AB576C3F358}" destId="{D51C4A22-9794-C54A-A87B-6CFC91B02839}" srcOrd="1" destOrd="0" parTransId="{A578F475-7BB1-1548-ACC9-0D2E3D796830}" sibTransId="{945C5D2C-A215-E34B-BE34-E1D6997E77F4}"/>
    <dgm:cxn modelId="{31C26C03-D6BA-E84B-A668-4EB4DD931582}" type="presOf" srcId="{75407ED0-6A30-4943-BE59-5AB576C3F358}" destId="{AFB3E335-6BD1-EB4B-9D2F-9C8D8327934E}" srcOrd="0" destOrd="0" presId="urn:microsoft.com/office/officeart/2005/8/layout/vList2"/>
    <dgm:cxn modelId="{3AACCB29-A026-A949-B79D-B80E46E02556}" type="presOf" srcId="{D51C4A22-9794-C54A-A87B-6CFC91B02839}" destId="{12526BB0-B091-104C-9157-57E69DD5B9B1}" srcOrd="0" destOrd="0" presId="urn:microsoft.com/office/officeart/2005/8/layout/vList2"/>
    <dgm:cxn modelId="{A850CF46-1A83-744C-94A9-F56D0C64D29D}" type="presOf" srcId="{166BCA40-226E-0840-B7FC-A3D5F9FC7725}" destId="{577AF55E-20BE-0448-A940-A296F255ED04}" srcOrd="0" destOrd="0" presId="urn:microsoft.com/office/officeart/2005/8/layout/vList2"/>
    <dgm:cxn modelId="{8A82537D-E2A4-BE4D-BB53-CAA959BDA7D7}" srcId="{75407ED0-6A30-4943-BE59-5AB576C3F358}" destId="{166BCA40-226E-0840-B7FC-A3D5F9FC7725}" srcOrd="0" destOrd="0" parTransId="{87C67763-5B64-0B47-B6C8-61CE64358192}" sibTransId="{F5DF67E8-9AD0-6A45-9772-4A3C145E1A45}"/>
    <dgm:cxn modelId="{6F6946A2-13AC-A547-B1CA-F9995ADC5579}" srcId="{75407ED0-6A30-4943-BE59-5AB576C3F358}" destId="{91769422-6603-6648-B8FE-AC659D57A635}" srcOrd="2" destOrd="0" parTransId="{BF2FCB5B-E679-0C48-B504-2D222563EA5D}" sibTransId="{A4ADC05F-7101-8044-8FBC-1DCE649B4CC7}"/>
    <dgm:cxn modelId="{E0F459E0-213D-1D4F-95DC-D611EE9322FF}" type="presOf" srcId="{91769422-6603-6648-B8FE-AC659D57A635}" destId="{60EDD2D9-9EF8-BA49-B3D3-C8C2107A2E12}" srcOrd="0" destOrd="0" presId="urn:microsoft.com/office/officeart/2005/8/layout/vList2"/>
    <dgm:cxn modelId="{32C94C55-DB0C-204F-85DA-F6B6FC971593}" type="presParOf" srcId="{AFB3E335-6BD1-EB4B-9D2F-9C8D8327934E}" destId="{577AF55E-20BE-0448-A940-A296F255ED04}" srcOrd="0" destOrd="0" presId="urn:microsoft.com/office/officeart/2005/8/layout/vList2"/>
    <dgm:cxn modelId="{1A315C6F-B199-384D-97C3-B74BBE1AA94A}" type="presParOf" srcId="{AFB3E335-6BD1-EB4B-9D2F-9C8D8327934E}" destId="{E1AA77A1-00E1-9B46-BF1E-0D47AD329165}" srcOrd="1" destOrd="0" presId="urn:microsoft.com/office/officeart/2005/8/layout/vList2"/>
    <dgm:cxn modelId="{7B6636F2-EAD6-534E-B76F-9FA37AA07480}" type="presParOf" srcId="{AFB3E335-6BD1-EB4B-9D2F-9C8D8327934E}" destId="{12526BB0-B091-104C-9157-57E69DD5B9B1}" srcOrd="2" destOrd="0" presId="urn:microsoft.com/office/officeart/2005/8/layout/vList2"/>
    <dgm:cxn modelId="{B16DE133-9982-2F45-89DB-7A59B827CBB8}" type="presParOf" srcId="{AFB3E335-6BD1-EB4B-9D2F-9C8D8327934E}" destId="{B0ED8175-052F-F243-BAB8-E3AFD46CB91A}" srcOrd="3" destOrd="0" presId="urn:microsoft.com/office/officeart/2005/8/layout/vList2"/>
    <dgm:cxn modelId="{EEAAE8D8-E48E-EC4E-BB51-EBF6E953AD2E}" type="presParOf" srcId="{AFB3E335-6BD1-EB4B-9D2F-9C8D8327934E}" destId="{60EDD2D9-9EF8-BA49-B3D3-C8C2107A2E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9BB2FA-486C-4563-A934-C5AECA08E5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925EDE-E3C6-4C2F-B2D0-D8456B0AEF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Introduce an online application management system</a:t>
          </a:r>
        </a:p>
      </dgm:t>
    </dgm:pt>
    <dgm:pt modelId="{5E373803-7FFA-4772-B8E3-5A529811F780}" type="parTrans" cxnId="{5BED84E4-5CEC-4615-A6F2-6AF309E51007}">
      <dgm:prSet/>
      <dgm:spPr/>
      <dgm:t>
        <a:bodyPr/>
        <a:lstStyle/>
        <a:p>
          <a:endParaRPr lang="en-US"/>
        </a:p>
      </dgm:t>
    </dgm:pt>
    <dgm:pt modelId="{4F402597-1F27-491D-88C7-B76A33FBA76D}" type="sibTrans" cxnId="{5BED84E4-5CEC-4615-A6F2-6AF309E510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CBAB5C-C99F-4B5A-A5A2-4B3317E64B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Utilize technology to give customers a better shopping experience</a:t>
          </a:r>
        </a:p>
      </dgm:t>
    </dgm:pt>
    <dgm:pt modelId="{62B0F460-1D35-4F62-8535-6422A7E02651}" type="parTrans" cxnId="{6A8A771E-D897-4DF0-82EC-911093DC89A1}">
      <dgm:prSet/>
      <dgm:spPr/>
      <dgm:t>
        <a:bodyPr/>
        <a:lstStyle/>
        <a:p>
          <a:endParaRPr lang="en-US"/>
        </a:p>
      </dgm:t>
    </dgm:pt>
    <dgm:pt modelId="{9DD17716-193D-4C1E-AE7C-0C956A50D6D6}" type="sibTrans" cxnId="{6A8A771E-D897-4DF0-82EC-911093DC89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15A75C-BF17-4DAD-876A-1D68C4CEBA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Provides customer to view cars with filters</a:t>
          </a:r>
        </a:p>
      </dgm:t>
    </dgm:pt>
    <dgm:pt modelId="{58514450-D2F7-4055-9247-4F304C60A879}" type="parTrans" cxnId="{9D7A6A0D-61E3-4783-BCFC-BCF8EF0CF456}">
      <dgm:prSet/>
      <dgm:spPr/>
      <dgm:t>
        <a:bodyPr/>
        <a:lstStyle/>
        <a:p>
          <a:endParaRPr lang="en-US"/>
        </a:p>
      </dgm:t>
    </dgm:pt>
    <dgm:pt modelId="{03FF473E-40AE-40E8-B8D4-470A75B97707}" type="sibTrans" cxnId="{9D7A6A0D-61E3-4783-BCFC-BCF8EF0CF4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67FEE9-EA62-456A-88F9-BBB341E401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Loan request option with price calculator</a:t>
          </a:r>
        </a:p>
      </dgm:t>
    </dgm:pt>
    <dgm:pt modelId="{F89B4DDB-7C56-4A2D-81D8-99BEEB32CA2F}" type="parTrans" cxnId="{E055A93C-B7BE-49D9-B6A0-1CE22FAF10DA}">
      <dgm:prSet/>
      <dgm:spPr/>
      <dgm:t>
        <a:bodyPr/>
        <a:lstStyle/>
        <a:p>
          <a:endParaRPr lang="en-US"/>
        </a:p>
      </dgm:t>
    </dgm:pt>
    <dgm:pt modelId="{CBA75148-248E-42CE-9F21-AF4B5A55920D}" type="sibTrans" cxnId="{E055A93C-B7BE-49D9-B6A0-1CE22FAF10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CA120C-ADBF-425C-A962-5C51F9EADA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AI chatbot feature</a:t>
          </a:r>
        </a:p>
      </dgm:t>
    </dgm:pt>
    <dgm:pt modelId="{76FA76DD-CC93-4E16-ADFE-316954D82F13}" type="parTrans" cxnId="{90A08049-1170-4171-A8DA-78285D150A5E}">
      <dgm:prSet/>
      <dgm:spPr/>
      <dgm:t>
        <a:bodyPr/>
        <a:lstStyle/>
        <a:p>
          <a:endParaRPr lang="en-US"/>
        </a:p>
      </dgm:t>
    </dgm:pt>
    <dgm:pt modelId="{93ED1B8D-FBA0-4660-8611-3E50345871A0}" type="sibTrans" cxnId="{90A08049-1170-4171-A8DA-78285D150A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9F0267-F3CE-4706-BF87-FCFB3958F7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Online payment options</a:t>
          </a:r>
        </a:p>
      </dgm:t>
    </dgm:pt>
    <dgm:pt modelId="{AFE273A0-33EA-455F-A5CA-3318C91E2069}" type="sibTrans" cxnId="{90CDFA7B-91E3-431E-BF96-F4212DA13384}">
      <dgm:prSet/>
      <dgm:spPr/>
      <dgm:t>
        <a:bodyPr/>
        <a:lstStyle/>
        <a:p>
          <a:endParaRPr lang="en-US"/>
        </a:p>
      </dgm:t>
    </dgm:pt>
    <dgm:pt modelId="{1E555A43-D5FF-427F-AF14-5614FEAA41F1}" type="parTrans" cxnId="{90CDFA7B-91E3-431E-BF96-F4212DA13384}">
      <dgm:prSet/>
      <dgm:spPr/>
      <dgm:t>
        <a:bodyPr/>
        <a:lstStyle/>
        <a:p>
          <a:endParaRPr lang="en-US"/>
        </a:p>
      </dgm:t>
    </dgm:pt>
    <dgm:pt modelId="{18BB336F-1CEE-4909-9F36-5B95886639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Customer Dashboard and Inventory management</a:t>
          </a:r>
        </a:p>
      </dgm:t>
    </dgm:pt>
    <dgm:pt modelId="{1BADBA5F-8F1C-4D8E-B55A-8673DBF64A2D}" type="sibTrans" cxnId="{599DE979-31BD-4697-AC16-62E8931068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9ADFA3-76E1-4EBE-968E-AAA2438C587B}" type="parTrans" cxnId="{599DE979-31BD-4697-AC16-62E893106831}">
      <dgm:prSet/>
      <dgm:spPr/>
      <dgm:t>
        <a:bodyPr/>
        <a:lstStyle/>
        <a:p>
          <a:endParaRPr lang="en-US"/>
        </a:p>
      </dgm:t>
    </dgm:pt>
    <dgm:pt modelId="{D6EA0EF6-768A-2547-8D0C-62D02F5BC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 Automatic Report generation</a:t>
          </a:r>
        </a:p>
      </dgm:t>
    </dgm:pt>
    <dgm:pt modelId="{9D62F3C6-B65E-6C4E-A50C-058AC63C660E}" type="sibTrans" cxnId="{CCA88707-8C4C-4A4A-A623-FEEA2545CE69}">
      <dgm:prSet/>
      <dgm:spPr/>
      <dgm:t>
        <a:bodyPr/>
        <a:lstStyle/>
        <a:p>
          <a:endParaRPr lang="en-GB"/>
        </a:p>
      </dgm:t>
    </dgm:pt>
    <dgm:pt modelId="{61F5360C-E10E-0849-8C5B-389D362A1EEE}" type="parTrans" cxnId="{CCA88707-8C4C-4A4A-A623-FEEA2545CE69}">
      <dgm:prSet/>
      <dgm:spPr/>
      <dgm:t>
        <a:bodyPr/>
        <a:lstStyle/>
        <a:p>
          <a:endParaRPr lang="en-GB"/>
        </a:p>
      </dgm:t>
    </dgm:pt>
    <dgm:pt modelId="{0C80FEC3-B528-4991-A5D9-1A37A56D2A9B}" type="pres">
      <dgm:prSet presAssocID="{6B9BB2FA-486C-4563-A934-C5AECA08E52F}" presName="root" presStyleCnt="0">
        <dgm:presLayoutVars>
          <dgm:dir/>
          <dgm:resizeHandles val="exact"/>
        </dgm:presLayoutVars>
      </dgm:prSet>
      <dgm:spPr/>
    </dgm:pt>
    <dgm:pt modelId="{1C75288B-38F8-416A-A581-3DFB761C5F5F}" type="pres">
      <dgm:prSet presAssocID="{FE925EDE-E3C6-4C2F-B2D0-D8456B0AEF13}" presName="compNode" presStyleCnt="0"/>
      <dgm:spPr/>
    </dgm:pt>
    <dgm:pt modelId="{ADC339BC-80D5-49EF-B06C-C7735847186E}" type="pres">
      <dgm:prSet presAssocID="{FE925EDE-E3C6-4C2F-B2D0-D8456B0AEF1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98AAC7F0-AE71-46D6-B1DC-4D8E01355368}" type="pres">
      <dgm:prSet presAssocID="{FE925EDE-E3C6-4C2F-B2D0-D8456B0AEF13}" presName="spaceRect" presStyleCnt="0"/>
      <dgm:spPr/>
    </dgm:pt>
    <dgm:pt modelId="{4A6B0C79-129A-4C4D-912F-83945B05B056}" type="pres">
      <dgm:prSet presAssocID="{FE925EDE-E3C6-4C2F-B2D0-D8456B0AEF13}" presName="textRect" presStyleLbl="revTx" presStyleIdx="0" presStyleCnt="8">
        <dgm:presLayoutVars>
          <dgm:chMax val="1"/>
          <dgm:chPref val="1"/>
        </dgm:presLayoutVars>
      </dgm:prSet>
      <dgm:spPr/>
    </dgm:pt>
    <dgm:pt modelId="{149955E0-9BDE-4324-A36F-26C40845B20F}" type="pres">
      <dgm:prSet presAssocID="{4F402597-1F27-491D-88C7-B76A33FBA76D}" presName="sibTrans" presStyleCnt="0"/>
      <dgm:spPr/>
    </dgm:pt>
    <dgm:pt modelId="{0EA43487-CEB4-4064-A27F-E5766997FEFC}" type="pres">
      <dgm:prSet presAssocID="{FDCBAB5C-C99F-4B5A-A5A2-4B3317E64B45}" presName="compNode" presStyleCnt="0"/>
      <dgm:spPr/>
    </dgm:pt>
    <dgm:pt modelId="{DB40CC4B-D6FB-4B92-BCC4-47C422B141D9}" type="pres">
      <dgm:prSet presAssocID="{FDCBAB5C-C99F-4B5A-A5A2-4B3317E64B45}" presName="iconRect" presStyleLbl="node1" presStyleIdx="1" presStyleCnt="8" custLinFactX="-100000" custLinFactY="105416" custLinFactNeighborX="-163090" custLinFactNeighborY="20000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0DD0DD9-346C-4E97-9415-06445353408A}" type="pres">
      <dgm:prSet presAssocID="{FDCBAB5C-C99F-4B5A-A5A2-4B3317E64B45}" presName="spaceRect" presStyleCnt="0"/>
      <dgm:spPr/>
    </dgm:pt>
    <dgm:pt modelId="{5C7163E3-8904-41B5-B9B9-C569A55BF86F}" type="pres">
      <dgm:prSet presAssocID="{FDCBAB5C-C99F-4B5A-A5A2-4B3317E64B45}" presName="textRect" presStyleLbl="revTx" presStyleIdx="1" presStyleCnt="8" custLinFactX="-18242" custLinFactY="135269" custLinFactNeighborX="-100000" custLinFactNeighborY="200000">
        <dgm:presLayoutVars>
          <dgm:chMax val="1"/>
          <dgm:chPref val="1"/>
        </dgm:presLayoutVars>
      </dgm:prSet>
      <dgm:spPr/>
    </dgm:pt>
    <dgm:pt modelId="{E5696416-022E-4951-A139-05EA9E91C417}" type="pres">
      <dgm:prSet presAssocID="{9DD17716-193D-4C1E-AE7C-0C956A50D6D6}" presName="sibTrans" presStyleCnt="0"/>
      <dgm:spPr/>
    </dgm:pt>
    <dgm:pt modelId="{AA4A76A6-0B1D-4CEB-922C-3F59F17FFFFA}" type="pres">
      <dgm:prSet presAssocID="{D515A75C-BF17-4DAD-876A-1D68C4CEBA7D}" presName="compNode" presStyleCnt="0"/>
      <dgm:spPr/>
    </dgm:pt>
    <dgm:pt modelId="{819958C5-477B-40A4-B309-D3C02B429196}" type="pres">
      <dgm:prSet presAssocID="{D515A75C-BF17-4DAD-876A-1D68C4CEBA7D}" presName="iconRect" presStyleLbl="node1" presStyleIdx="2" presStyleCnt="8" custLinFactX="-76038" custLinFactNeighborX="-100000" custLinFactNeighborY="436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5403121-93BE-44FE-8B0B-A2F9173B20E1}" type="pres">
      <dgm:prSet presAssocID="{D515A75C-BF17-4DAD-876A-1D68C4CEBA7D}" presName="spaceRect" presStyleCnt="0"/>
      <dgm:spPr/>
    </dgm:pt>
    <dgm:pt modelId="{51DC4AC6-8974-4EBD-8B9D-45E8AD6D079C}" type="pres">
      <dgm:prSet presAssocID="{D515A75C-BF17-4DAD-876A-1D68C4CEBA7D}" presName="textRect" presStyleLbl="revTx" presStyleIdx="2" presStyleCnt="8" custLinFactNeighborX="-75659" custLinFactNeighborY="6722">
        <dgm:presLayoutVars>
          <dgm:chMax val="1"/>
          <dgm:chPref val="1"/>
        </dgm:presLayoutVars>
      </dgm:prSet>
      <dgm:spPr/>
    </dgm:pt>
    <dgm:pt modelId="{17F0F496-AFFA-43CA-B059-3414B7494A06}" type="pres">
      <dgm:prSet presAssocID="{03FF473E-40AE-40E8-B8D4-470A75B97707}" presName="sibTrans" presStyleCnt="0"/>
      <dgm:spPr/>
    </dgm:pt>
    <dgm:pt modelId="{2F6BD9C1-0924-4588-92C5-19F628DFC8EA}" type="pres">
      <dgm:prSet presAssocID="{7267FEE9-EA62-456A-88F9-BBB341E401F3}" presName="compNode" presStyleCnt="0"/>
      <dgm:spPr/>
    </dgm:pt>
    <dgm:pt modelId="{2AB2A1F3-DF74-42F6-AA43-B58DAEC851EC}" type="pres">
      <dgm:prSet presAssocID="{7267FEE9-EA62-456A-88F9-BBB341E401F3}" presName="iconRect" presStyleLbl="node1" presStyleIdx="3" presStyleCnt="8" custLinFactX="100000" custLinFactNeighborX="125252" custLinFactNeighborY="-150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04B9C8D-BB61-465D-9F28-D32255D14A1C}" type="pres">
      <dgm:prSet presAssocID="{7267FEE9-EA62-456A-88F9-BBB341E401F3}" presName="spaceRect" presStyleCnt="0"/>
      <dgm:spPr/>
    </dgm:pt>
    <dgm:pt modelId="{FA9ADDD5-3BBC-427A-8007-786AC3AE0193}" type="pres">
      <dgm:prSet presAssocID="{7267FEE9-EA62-456A-88F9-BBB341E401F3}" presName="textRect" presStyleLbl="revTx" presStyleIdx="3" presStyleCnt="8" custLinFactNeighborX="-47588" custLinFactNeighborY="4537">
        <dgm:presLayoutVars>
          <dgm:chMax val="1"/>
          <dgm:chPref val="1"/>
        </dgm:presLayoutVars>
      </dgm:prSet>
      <dgm:spPr/>
    </dgm:pt>
    <dgm:pt modelId="{8D3D0852-C742-47FF-8179-A5090D99E144}" type="pres">
      <dgm:prSet presAssocID="{CBA75148-248E-42CE-9F21-AF4B5A55920D}" presName="sibTrans" presStyleCnt="0"/>
      <dgm:spPr/>
    </dgm:pt>
    <dgm:pt modelId="{A41C0973-EA37-4D6E-A02B-B0BEC3AF3600}" type="pres">
      <dgm:prSet presAssocID="{60CA120C-ADBF-425C-A962-5C51F9EADA5F}" presName="compNode" presStyleCnt="0"/>
      <dgm:spPr/>
    </dgm:pt>
    <dgm:pt modelId="{774DEA01-C4F6-4011-BF08-FCFEA1D4C3DC}" type="pres">
      <dgm:prSet presAssocID="{60CA120C-ADBF-425C-A962-5C51F9EADA5F}" presName="iconRect" presStyleLbl="node1" presStyleIdx="4" presStyleCnt="8" custLinFactX="-161189" custLinFactNeighborX="-200000" custLinFactNeighborY="4363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787A049E-03D4-4FF8-B86C-6FFCF618DBB3}" type="pres">
      <dgm:prSet presAssocID="{60CA120C-ADBF-425C-A962-5C51F9EADA5F}" presName="spaceRect" presStyleCnt="0"/>
      <dgm:spPr/>
    </dgm:pt>
    <dgm:pt modelId="{2218443C-DD3D-4DF7-BFD3-F93BC15187A0}" type="pres">
      <dgm:prSet presAssocID="{60CA120C-ADBF-425C-A962-5C51F9EADA5F}" presName="textRect" presStyleLbl="revTx" presStyleIdx="4" presStyleCnt="8" custLinFactNeighborX="-16252" custLinFactNeighborY="7398">
        <dgm:presLayoutVars>
          <dgm:chMax val="1"/>
          <dgm:chPref val="1"/>
        </dgm:presLayoutVars>
      </dgm:prSet>
      <dgm:spPr/>
    </dgm:pt>
    <dgm:pt modelId="{EDB56F85-96D3-41FF-A92F-67922C56A28E}" type="pres">
      <dgm:prSet presAssocID="{93ED1B8D-FBA0-4660-8611-3E50345871A0}" presName="sibTrans" presStyleCnt="0"/>
      <dgm:spPr/>
    </dgm:pt>
    <dgm:pt modelId="{F6EED2CD-717E-4D14-8366-9E7EB72C4051}" type="pres">
      <dgm:prSet presAssocID="{18BB336F-1CEE-4909-9F36-5B95886639F4}" presName="compNode" presStyleCnt="0"/>
      <dgm:spPr/>
    </dgm:pt>
    <dgm:pt modelId="{3980E376-6241-4789-B81A-65F9A9AC743C}" type="pres">
      <dgm:prSet presAssocID="{18BB336F-1CEE-4909-9F36-5B95886639F4}" presName="iconRect" presStyleLbl="node1" presStyleIdx="5" presStyleCnt="8" custLinFactNeighborX="76965" custLinFactNeighborY="27681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42D6AEA-3F4C-4318-92E7-5BDC3C4B3318}" type="pres">
      <dgm:prSet presAssocID="{18BB336F-1CEE-4909-9F36-5B95886639F4}" presName="spaceRect" presStyleCnt="0"/>
      <dgm:spPr/>
    </dgm:pt>
    <dgm:pt modelId="{79EF2FE9-3586-4F4A-A13E-038C143A59D0}" type="pres">
      <dgm:prSet presAssocID="{18BB336F-1CEE-4909-9F36-5B95886639F4}" presName="textRect" presStyleLbl="revTx" presStyleIdx="5" presStyleCnt="8" custLinFactNeighborX="30605" custLinFactNeighborY="14558">
        <dgm:presLayoutVars>
          <dgm:chMax val="1"/>
          <dgm:chPref val="1"/>
        </dgm:presLayoutVars>
      </dgm:prSet>
      <dgm:spPr/>
    </dgm:pt>
    <dgm:pt modelId="{2F697A61-D2AA-468B-B84E-352544BDB38D}" type="pres">
      <dgm:prSet presAssocID="{1BADBA5F-8F1C-4D8E-B55A-8673DBF64A2D}" presName="sibTrans" presStyleCnt="0"/>
      <dgm:spPr/>
    </dgm:pt>
    <dgm:pt modelId="{9E9402E2-275B-41A3-BFDE-BDFE072924E8}" type="pres">
      <dgm:prSet presAssocID="{E69F0267-F3CE-4706-BF87-FCFB3958F703}" presName="compNode" presStyleCnt="0"/>
      <dgm:spPr/>
    </dgm:pt>
    <dgm:pt modelId="{999BB8DB-FC36-4DE9-A979-46DF3D7E19E4}" type="pres">
      <dgm:prSet presAssocID="{E69F0267-F3CE-4706-BF87-FCFB3958F703}" presName="iconRect" presStyleLbl="node1" presStyleIdx="6" presStyleCnt="8" custLinFactX="66756" custLinFactNeighborX="100000" custLinFactNeighborY="15141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01FEE74-CAB3-4594-828C-1BA89FA3F13E}" type="pres">
      <dgm:prSet presAssocID="{E69F0267-F3CE-4706-BF87-FCFB3958F703}" presName="spaceRect" presStyleCnt="0"/>
      <dgm:spPr/>
    </dgm:pt>
    <dgm:pt modelId="{A8DB58CC-0570-4BCF-9980-CA500DACE110}" type="pres">
      <dgm:prSet presAssocID="{E69F0267-F3CE-4706-BF87-FCFB3958F703}" presName="textRect" presStyleLbl="revTx" presStyleIdx="6" presStyleCnt="8" custLinFactNeighborX="71497" custLinFactNeighborY="16910">
        <dgm:presLayoutVars>
          <dgm:chMax val="1"/>
          <dgm:chPref val="1"/>
        </dgm:presLayoutVars>
      </dgm:prSet>
      <dgm:spPr/>
    </dgm:pt>
    <dgm:pt modelId="{9D6B3374-CF8C-BF42-B3B2-B136C3BB84E4}" type="pres">
      <dgm:prSet presAssocID="{AFE273A0-33EA-455F-A5CA-3318C91E2069}" presName="sibTrans" presStyleCnt="0"/>
      <dgm:spPr/>
    </dgm:pt>
    <dgm:pt modelId="{23AE8A05-23A0-7749-9B45-E44FB55013BE}" type="pres">
      <dgm:prSet presAssocID="{D6EA0EF6-768A-2547-8D0C-62D02F5BCEB1}" presName="compNode" presStyleCnt="0"/>
      <dgm:spPr/>
    </dgm:pt>
    <dgm:pt modelId="{B38CF8B0-C8C4-E943-812E-29B8DD57DF5A}" type="pres">
      <dgm:prSet presAssocID="{D6EA0EF6-768A-2547-8D0C-62D02F5BCEB1}" presName="iconRect" presStyleLbl="node1" presStyleIdx="7" presStyleCnt="8" custLinFactX="100000" custLinFactNeighborX="134546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032E91D5-6BFA-564E-A55F-515BCEBEE380}" type="pres">
      <dgm:prSet presAssocID="{D6EA0EF6-768A-2547-8D0C-62D02F5BCEB1}" presName="spaceRect" presStyleCnt="0"/>
      <dgm:spPr/>
    </dgm:pt>
    <dgm:pt modelId="{B43B07A0-8C2A-0F45-981B-CDB3427E5854}" type="pres">
      <dgm:prSet presAssocID="{D6EA0EF6-768A-2547-8D0C-62D02F5BCEB1}" presName="textRect" presStyleLbl="revTx" presStyleIdx="7" presStyleCnt="8" custLinFactX="5363" custLinFactNeighborX="100000" custLinFactNeighborY="19262">
        <dgm:presLayoutVars>
          <dgm:chMax val="1"/>
          <dgm:chPref val="1"/>
        </dgm:presLayoutVars>
      </dgm:prSet>
      <dgm:spPr/>
    </dgm:pt>
  </dgm:ptLst>
  <dgm:cxnLst>
    <dgm:cxn modelId="{CCA88707-8C4C-4A4A-A623-FEEA2545CE69}" srcId="{6B9BB2FA-486C-4563-A934-C5AECA08E52F}" destId="{D6EA0EF6-768A-2547-8D0C-62D02F5BCEB1}" srcOrd="7" destOrd="0" parTransId="{61F5360C-E10E-0849-8C5B-389D362A1EEE}" sibTransId="{9D62F3C6-B65E-6C4E-A50C-058AC63C660E}"/>
    <dgm:cxn modelId="{9D7A6A0D-61E3-4783-BCFC-BCF8EF0CF456}" srcId="{6B9BB2FA-486C-4563-A934-C5AECA08E52F}" destId="{D515A75C-BF17-4DAD-876A-1D68C4CEBA7D}" srcOrd="2" destOrd="0" parTransId="{58514450-D2F7-4055-9247-4F304C60A879}" sibTransId="{03FF473E-40AE-40E8-B8D4-470A75B97707}"/>
    <dgm:cxn modelId="{6A8A771E-D897-4DF0-82EC-911093DC89A1}" srcId="{6B9BB2FA-486C-4563-A934-C5AECA08E52F}" destId="{FDCBAB5C-C99F-4B5A-A5A2-4B3317E64B45}" srcOrd="1" destOrd="0" parTransId="{62B0F460-1D35-4F62-8535-6422A7E02651}" sibTransId="{9DD17716-193D-4C1E-AE7C-0C956A50D6D6}"/>
    <dgm:cxn modelId="{CB327323-6E1F-474B-9FCE-7BE9B7AEE534}" type="presOf" srcId="{D515A75C-BF17-4DAD-876A-1D68C4CEBA7D}" destId="{51DC4AC6-8974-4EBD-8B9D-45E8AD6D079C}" srcOrd="0" destOrd="0" presId="urn:microsoft.com/office/officeart/2018/2/layout/IconLabelList"/>
    <dgm:cxn modelId="{E055A93C-B7BE-49D9-B6A0-1CE22FAF10DA}" srcId="{6B9BB2FA-486C-4563-A934-C5AECA08E52F}" destId="{7267FEE9-EA62-456A-88F9-BBB341E401F3}" srcOrd="3" destOrd="0" parTransId="{F89B4DDB-7C56-4A2D-81D8-99BEEB32CA2F}" sibTransId="{CBA75148-248E-42CE-9F21-AF4B5A55920D}"/>
    <dgm:cxn modelId="{90A08049-1170-4171-A8DA-78285D150A5E}" srcId="{6B9BB2FA-486C-4563-A934-C5AECA08E52F}" destId="{60CA120C-ADBF-425C-A962-5C51F9EADA5F}" srcOrd="4" destOrd="0" parTransId="{76FA76DD-CC93-4E16-ADFE-316954D82F13}" sibTransId="{93ED1B8D-FBA0-4660-8611-3E50345871A0}"/>
    <dgm:cxn modelId="{C1AD516B-7A23-4DB0-837D-785F909BDD30}" type="presOf" srcId="{6B9BB2FA-486C-4563-A934-C5AECA08E52F}" destId="{0C80FEC3-B528-4991-A5D9-1A37A56D2A9B}" srcOrd="0" destOrd="0" presId="urn:microsoft.com/office/officeart/2018/2/layout/IconLabelList"/>
    <dgm:cxn modelId="{217AC877-93B2-4B10-9A1C-68AC5CFA1FB7}" type="presOf" srcId="{60CA120C-ADBF-425C-A962-5C51F9EADA5F}" destId="{2218443C-DD3D-4DF7-BFD3-F93BC15187A0}" srcOrd="0" destOrd="0" presId="urn:microsoft.com/office/officeart/2018/2/layout/IconLabelList"/>
    <dgm:cxn modelId="{599DE979-31BD-4697-AC16-62E893106831}" srcId="{6B9BB2FA-486C-4563-A934-C5AECA08E52F}" destId="{18BB336F-1CEE-4909-9F36-5B95886639F4}" srcOrd="5" destOrd="0" parTransId="{CD9ADFA3-76E1-4EBE-968E-AAA2438C587B}" sibTransId="{1BADBA5F-8F1C-4D8E-B55A-8673DBF64A2D}"/>
    <dgm:cxn modelId="{90CDFA7B-91E3-431E-BF96-F4212DA13384}" srcId="{6B9BB2FA-486C-4563-A934-C5AECA08E52F}" destId="{E69F0267-F3CE-4706-BF87-FCFB3958F703}" srcOrd="6" destOrd="0" parTransId="{1E555A43-D5FF-427F-AF14-5614FEAA41F1}" sibTransId="{AFE273A0-33EA-455F-A5CA-3318C91E2069}"/>
    <dgm:cxn modelId="{E8E6479D-6AC3-4821-84BD-E3CA29499A46}" type="presOf" srcId="{7267FEE9-EA62-456A-88F9-BBB341E401F3}" destId="{FA9ADDD5-3BBC-427A-8007-786AC3AE0193}" srcOrd="0" destOrd="0" presId="urn:microsoft.com/office/officeart/2018/2/layout/IconLabelList"/>
    <dgm:cxn modelId="{E19FD2B4-9BDE-457F-B34C-27023F8C9435}" type="presOf" srcId="{FDCBAB5C-C99F-4B5A-A5A2-4B3317E64B45}" destId="{5C7163E3-8904-41B5-B9B9-C569A55BF86F}" srcOrd="0" destOrd="0" presId="urn:microsoft.com/office/officeart/2018/2/layout/IconLabelList"/>
    <dgm:cxn modelId="{BF50D5BC-5224-4988-8AEF-116A7BC4CB23}" type="presOf" srcId="{E69F0267-F3CE-4706-BF87-FCFB3958F703}" destId="{A8DB58CC-0570-4BCF-9980-CA500DACE110}" srcOrd="0" destOrd="0" presId="urn:microsoft.com/office/officeart/2018/2/layout/IconLabelList"/>
    <dgm:cxn modelId="{83EEB9BF-AA94-480D-979D-4A5E96BAAA47}" type="presOf" srcId="{FE925EDE-E3C6-4C2F-B2D0-D8456B0AEF13}" destId="{4A6B0C79-129A-4C4D-912F-83945B05B056}" srcOrd="0" destOrd="0" presId="urn:microsoft.com/office/officeart/2018/2/layout/IconLabelList"/>
    <dgm:cxn modelId="{6DDC92CB-8E53-964F-8529-C52B30C8DF97}" type="presOf" srcId="{D6EA0EF6-768A-2547-8D0C-62D02F5BCEB1}" destId="{B43B07A0-8C2A-0F45-981B-CDB3427E5854}" srcOrd="0" destOrd="0" presId="urn:microsoft.com/office/officeart/2018/2/layout/IconLabelList"/>
    <dgm:cxn modelId="{9B2D28E4-7433-4A99-9A32-930CA1371654}" type="presOf" srcId="{18BB336F-1CEE-4909-9F36-5B95886639F4}" destId="{79EF2FE9-3586-4F4A-A13E-038C143A59D0}" srcOrd="0" destOrd="0" presId="urn:microsoft.com/office/officeart/2018/2/layout/IconLabelList"/>
    <dgm:cxn modelId="{5BED84E4-5CEC-4615-A6F2-6AF309E51007}" srcId="{6B9BB2FA-486C-4563-A934-C5AECA08E52F}" destId="{FE925EDE-E3C6-4C2F-B2D0-D8456B0AEF13}" srcOrd="0" destOrd="0" parTransId="{5E373803-7FFA-4772-B8E3-5A529811F780}" sibTransId="{4F402597-1F27-491D-88C7-B76A33FBA76D}"/>
    <dgm:cxn modelId="{B472D2B6-E867-416E-920B-98AE685FE21D}" type="presParOf" srcId="{0C80FEC3-B528-4991-A5D9-1A37A56D2A9B}" destId="{1C75288B-38F8-416A-A581-3DFB761C5F5F}" srcOrd="0" destOrd="0" presId="urn:microsoft.com/office/officeart/2018/2/layout/IconLabelList"/>
    <dgm:cxn modelId="{C76E73F2-B9D3-4147-8721-0851187E60E1}" type="presParOf" srcId="{1C75288B-38F8-416A-A581-3DFB761C5F5F}" destId="{ADC339BC-80D5-49EF-B06C-C7735847186E}" srcOrd="0" destOrd="0" presId="urn:microsoft.com/office/officeart/2018/2/layout/IconLabelList"/>
    <dgm:cxn modelId="{6BB8AFF7-BA68-42E4-8EC5-3BA31C44111B}" type="presParOf" srcId="{1C75288B-38F8-416A-A581-3DFB761C5F5F}" destId="{98AAC7F0-AE71-46D6-B1DC-4D8E01355368}" srcOrd="1" destOrd="0" presId="urn:microsoft.com/office/officeart/2018/2/layout/IconLabelList"/>
    <dgm:cxn modelId="{82CE23C5-1879-4F7E-80A4-E061D87D0D9B}" type="presParOf" srcId="{1C75288B-38F8-416A-A581-3DFB761C5F5F}" destId="{4A6B0C79-129A-4C4D-912F-83945B05B056}" srcOrd="2" destOrd="0" presId="urn:microsoft.com/office/officeart/2018/2/layout/IconLabelList"/>
    <dgm:cxn modelId="{F0C08FBF-541D-4E6E-AF09-C8459A200743}" type="presParOf" srcId="{0C80FEC3-B528-4991-A5D9-1A37A56D2A9B}" destId="{149955E0-9BDE-4324-A36F-26C40845B20F}" srcOrd="1" destOrd="0" presId="urn:microsoft.com/office/officeart/2018/2/layout/IconLabelList"/>
    <dgm:cxn modelId="{81E4D7BE-C5F4-4E7F-87E8-7070E5C7F578}" type="presParOf" srcId="{0C80FEC3-B528-4991-A5D9-1A37A56D2A9B}" destId="{0EA43487-CEB4-4064-A27F-E5766997FEFC}" srcOrd="2" destOrd="0" presId="urn:microsoft.com/office/officeart/2018/2/layout/IconLabelList"/>
    <dgm:cxn modelId="{B5895A31-23C7-47C3-BCB7-E8AF919D0725}" type="presParOf" srcId="{0EA43487-CEB4-4064-A27F-E5766997FEFC}" destId="{DB40CC4B-D6FB-4B92-BCC4-47C422B141D9}" srcOrd="0" destOrd="0" presId="urn:microsoft.com/office/officeart/2018/2/layout/IconLabelList"/>
    <dgm:cxn modelId="{D8FF432C-2064-43E6-98C3-805C15216D73}" type="presParOf" srcId="{0EA43487-CEB4-4064-A27F-E5766997FEFC}" destId="{D0DD0DD9-346C-4E97-9415-06445353408A}" srcOrd="1" destOrd="0" presId="urn:microsoft.com/office/officeart/2018/2/layout/IconLabelList"/>
    <dgm:cxn modelId="{7D539462-32DF-4044-A672-D892D77846D4}" type="presParOf" srcId="{0EA43487-CEB4-4064-A27F-E5766997FEFC}" destId="{5C7163E3-8904-41B5-B9B9-C569A55BF86F}" srcOrd="2" destOrd="0" presId="urn:microsoft.com/office/officeart/2018/2/layout/IconLabelList"/>
    <dgm:cxn modelId="{A219AC22-785C-4B54-91C2-C62A0849AEB7}" type="presParOf" srcId="{0C80FEC3-B528-4991-A5D9-1A37A56D2A9B}" destId="{E5696416-022E-4951-A139-05EA9E91C417}" srcOrd="3" destOrd="0" presId="urn:microsoft.com/office/officeart/2018/2/layout/IconLabelList"/>
    <dgm:cxn modelId="{B0F60003-7C7A-4FCA-A95D-040B7D932E4E}" type="presParOf" srcId="{0C80FEC3-B528-4991-A5D9-1A37A56D2A9B}" destId="{AA4A76A6-0B1D-4CEB-922C-3F59F17FFFFA}" srcOrd="4" destOrd="0" presId="urn:microsoft.com/office/officeart/2018/2/layout/IconLabelList"/>
    <dgm:cxn modelId="{630163B9-A1D6-4869-9D4B-71B645A6C692}" type="presParOf" srcId="{AA4A76A6-0B1D-4CEB-922C-3F59F17FFFFA}" destId="{819958C5-477B-40A4-B309-D3C02B429196}" srcOrd="0" destOrd="0" presId="urn:microsoft.com/office/officeart/2018/2/layout/IconLabelList"/>
    <dgm:cxn modelId="{E7CB8EFA-50F3-497D-A424-096C8A2E50A1}" type="presParOf" srcId="{AA4A76A6-0B1D-4CEB-922C-3F59F17FFFFA}" destId="{C5403121-93BE-44FE-8B0B-A2F9173B20E1}" srcOrd="1" destOrd="0" presId="urn:microsoft.com/office/officeart/2018/2/layout/IconLabelList"/>
    <dgm:cxn modelId="{F1DEE1A1-7B43-44E0-AFE9-D00242EFBE21}" type="presParOf" srcId="{AA4A76A6-0B1D-4CEB-922C-3F59F17FFFFA}" destId="{51DC4AC6-8974-4EBD-8B9D-45E8AD6D079C}" srcOrd="2" destOrd="0" presId="urn:microsoft.com/office/officeart/2018/2/layout/IconLabelList"/>
    <dgm:cxn modelId="{558B308B-E8DB-4E69-8D0F-705C8A284D5A}" type="presParOf" srcId="{0C80FEC3-B528-4991-A5D9-1A37A56D2A9B}" destId="{17F0F496-AFFA-43CA-B059-3414B7494A06}" srcOrd="5" destOrd="0" presId="urn:microsoft.com/office/officeart/2018/2/layout/IconLabelList"/>
    <dgm:cxn modelId="{A4EFB963-3E70-4ABB-A55A-63049C792CE4}" type="presParOf" srcId="{0C80FEC3-B528-4991-A5D9-1A37A56D2A9B}" destId="{2F6BD9C1-0924-4588-92C5-19F628DFC8EA}" srcOrd="6" destOrd="0" presId="urn:microsoft.com/office/officeart/2018/2/layout/IconLabelList"/>
    <dgm:cxn modelId="{0CEBB3EC-3876-44F2-B165-2B403E942FF0}" type="presParOf" srcId="{2F6BD9C1-0924-4588-92C5-19F628DFC8EA}" destId="{2AB2A1F3-DF74-42F6-AA43-B58DAEC851EC}" srcOrd="0" destOrd="0" presId="urn:microsoft.com/office/officeart/2018/2/layout/IconLabelList"/>
    <dgm:cxn modelId="{4C836E56-472B-4719-BD65-8D20313B28E2}" type="presParOf" srcId="{2F6BD9C1-0924-4588-92C5-19F628DFC8EA}" destId="{504B9C8D-BB61-465D-9F28-D32255D14A1C}" srcOrd="1" destOrd="0" presId="urn:microsoft.com/office/officeart/2018/2/layout/IconLabelList"/>
    <dgm:cxn modelId="{7D53F61A-861A-4FD4-B897-6F223CBEE9E6}" type="presParOf" srcId="{2F6BD9C1-0924-4588-92C5-19F628DFC8EA}" destId="{FA9ADDD5-3BBC-427A-8007-786AC3AE0193}" srcOrd="2" destOrd="0" presId="urn:microsoft.com/office/officeart/2018/2/layout/IconLabelList"/>
    <dgm:cxn modelId="{52310429-1676-4486-A82C-974C7B5C6301}" type="presParOf" srcId="{0C80FEC3-B528-4991-A5D9-1A37A56D2A9B}" destId="{8D3D0852-C742-47FF-8179-A5090D99E144}" srcOrd="7" destOrd="0" presId="urn:microsoft.com/office/officeart/2018/2/layout/IconLabelList"/>
    <dgm:cxn modelId="{45870C71-8532-473A-92DD-8B61587C9FDA}" type="presParOf" srcId="{0C80FEC3-B528-4991-A5D9-1A37A56D2A9B}" destId="{A41C0973-EA37-4D6E-A02B-B0BEC3AF3600}" srcOrd="8" destOrd="0" presId="urn:microsoft.com/office/officeart/2018/2/layout/IconLabelList"/>
    <dgm:cxn modelId="{5F81A725-4DD9-4F0E-BD4B-6AB788F1EF97}" type="presParOf" srcId="{A41C0973-EA37-4D6E-A02B-B0BEC3AF3600}" destId="{774DEA01-C4F6-4011-BF08-FCFEA1D4C3DC}" srcOrd="0" destOrd="0" presId="urn:microsoft.com/office/officeart/2018/2/layout/IconLabelList"/>
    <dgm:cxn modelId="{97170652-F7BF-4C9E-9EC6-420EE9EFC657}" type="presParOf" srcId="{A41C0973-EA37-4D6E-A02B-B0BEC3AF3600}" destId="{787A049E-03D4-4FF8-B86C-6FFCF618DBB3}" srcOrd="1" destOrd="0" presId="urn:microsoft.com/office/officeart/2018/2/layout/IconLabelList"/>
    <dgm:cxn modelId="{5EEE5746-30CD-4505-B717-99AD6EEF51F9}" type="presParOf" srcId="{A41C0973-EA37-4D6E-A02B-B0BEC3AF3600}" destId="{2218443C-DD3D-4DF7-BFD3-F93BC15187A0}" srcOrd="2" destOrd="0" presId="urn:microsoft.com/office/officeart/2018/2/layout/IconLabelList"/>
    <dgm:cxn modelId="{70F8E9EB-AB82-4EDD-B931-EBC9142843BE}" type="presParOf" srcId="{0C80FEC3-B528-4991-A5D9-1A37A56D2A9B}" destId="{EDB56F85-96D3-41FF-A92F-67922C56A28E}" srcOrd="9" destOrd="0" presId="urn:microsoft.com/office/officeart/2018/2/layout/IconLabelList"/>
    <dgm:cxn modelId="{B47D1CAE-4E51-4877-8D5E-EB26B75E09AB}" type="presParOf" srcId="{0C80FEC3-B528-4991-A5D9-1A37A56D2A9B}" destId="{F6EED2CD-717E-4D14-8366-9E7EB72C4051}" srcOrd="10" destOrd="0" presId="urn:microsoft.com/office/officeart/2018/2/layout/IconLabelList"/>
    <dgm:cxn modelId="{988A0A17-8CEC-4A20-AA47-8C3A0EFE1687}" type="presParOf" srcId="{F6EED2CD-717E-4D14-8366-9E7EB72C4051}" destId="{3980E376-6241-4789-B81A-65F9A9AC743C}" srcOrd="0" destOrd="0" presId="urn:microsoft.com/office/officeart/2018/2/layout/IconLabelList"/>
    <dgm:cxn modelId="{C54BAA73-9D84-4779-8377-C9436212C587}" type="presParOf" srcId="{F6EED2CD-717E-4D14-8366-9E7EB72C4051}" destId="{C42D6AEA-3F4C-4318-92E7-5BDC3C4B3318}" srcOrd="1" destOrd="0" presId="urn:microsoft.com/office/officeart/2018/2/layout/IconLabelList"/>
    <dgm:cxn modelId="{86D32F86-AAF5-4396-A7FD-3E88DCA3C557}" type="presParOf" srcId="{F6EED2CD-717E-4D14-8366-9E7EB72C4051}" destId="{79EF2FE9-3586-4F4A-A13E-038C143A59D0}" srcOrd="2" destOrd="0" presId="urn:microsoft.com/office/officeart/2018/2/layout/IconLabelList"/>
    <dgm:cxn modelId="{20F13728-2647-48E1-A30E-9A3FFDB6DE42}" type="presParOf" srcId="{0C80FEC3-B528-4991-A5D9-1A37A56D2A9B}" destId="{2F697A61-D2AA-468B-B84E-352544BDB38D}" srcOrd="11" destOrd="0" presId="urn:microsoft.com/office/officeart/2018/2/layout/IconLabelList"/>
    <dgm:cxn modelId="{6AFD6D5B-7211-43AD-AF31-8D4AE8F690CD}" type="presParOf" srcId="{0C80FEC3-B528-4991-A5D9-1A37A56D2A9B}" destId="{9E9402E2-275B-41A3-BFDE-BDFE072924E8}" srcOrd="12" destOrd="0" presId="urn:microsoft.com/office/officeart/2018/2/layout/IconLabelList"/>
    <dgm:cxn modelId="{28C9B144-B1C3-4541-BFB4-501F6D1BFB9E}" type="presParOf" srcId="{9E9402E2-275B-41A3-BFDE-BDFE072924E8}" destId="{999BB8DB-FC36-4DE9-A979-46DF3D7E19E4}" srcOrd="0" destOrd="0" presId="urn:microsoft.com/office/officeart/2018/2/layout/IconLabelList"/>
    <dgm:cxn modelId="{59B8BFB5-855A-4EB9-862B-722EA7CF6C09}" type="presParOf" srcId="{9E9402E2-275B-41A3-BFDE-BDFE072924E8}" destId="{E01FEE74-CAB3-4594-828C-1BA89FA3F13E}" srcOrd="1" destOrd="0" presId="urn:microsoft.com/office/officeart/2018/2/layout/IconLabelList"/>
    <dgm:cxn modelId="{5AF1DFC2-4F80-49B0-AD57-3D0DE9A578AB}" type="presParOf" srcId="{9E9402E2-275B-41A3-BFDE-BDFE072924E8}" destId="{A8DB58CC-0570-4BCF-9980-CA500DACE110}" srcOrd="2" destOrd="0" presId="urn:microsoft.com/office/officeart/2018/2/layout/IconLabelList"/>
    <dgm:cxn modelId="{CB107415-1EE4-B347-8CA3-780AB1363A22}" type="presParOf" srcId="{0C80FEC3-B528-4991-A5D9-1A37A56D2A9B}" destId="{9D6B3374-CF8C-BF42-B3B2-B136C3BB84E4}" srcOrd="13" destOrd="0" presId="urn:microsoft.com/office/officeart/2018/2/layout/IconLabelList"/>
    <dgm:cxn modelId="{86514F11-610A-004A-B2A5-FF19DBFB5D4A}" type="presParOf" srcId="{0C80FEC3-B528-4991-A5D9-1A37A56D2A9B}" destId="{23AE8A05-23A0-7749-9B45-E44FB55013BE}" srcOrd="14" destOrd="0" presId="urn:microsoft.com/office/officeart/2018/2/layout/IconLabelList"/>
    <dgm:cxn modelId="{66135FE7-A41B-2845-9F8E-5C185E8116B5}" type="presParOf" srcId="{23AE8A05-23A0-7749-9B45-E44FB55013BE}" destId="{B38CF8B0-C8C4-E943-812E-29B8DD57DF5A}" srcOrd="0" destOrd="0" presId="urn:microsoft.com/office/officeart/2018/2/layout/IconLabelList"/>
    <dgm:cxn modelId="{962230A9-F307-2746-8534-C2A11FF56F3C}" type="presParOf" srcId="{23AE8A05-23A0-7749-9B45-E44FB55013BE}" destId="{032E91D5-6BFA-564E-A55F-515BCEBEE380}" srcOrd="1" destOrd="0" presId="urn:microsoft.com/office/officeart/2018/2/layout/IconLabelList"/>
    <dgm:cxn modelId="{ACCB36C1-89BA-D441-82FF-3E81811CF75E}" type="presParOf" srcId="{23AE8A05-23A0-7749-9B45-E44FB55013BE}" destId="{B43B07A0-8C2A-0F45-981B-CDB3427E585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35B9D6-B270-6146-AA1B-CB45BA5E76C9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E9B59F-918F-CE45-931A-68B6CD93E877}">
      <dgm:prSet phldrT="[Text]"/>
      <dgm:spPr/>
      <dgm:t>
        <a:bodyPr/>
        <a:lstStyle/>
        <a:p>
          <a:r>
            <a:rPr lang="en-GB" dirty="0"/>
            <a:t>Aim: Create an online application management system to manage the details of Cars, Customers, Insurance, Payment and Loan.</a:t>
          </a:r>
        </a:p>
      </dgm:t>
    </dgm:pt>
    <dgm:pt modelId="{D2FE332C-2C0D-5F4A-8279-4E0CFC019AB1}" type="parTrans" cxnId="{C0DE28EC-A3BF-3143-9108-1926E1C0404E}">
      <dgm:prSet/>
      <dgm:spPr/>
      <dgm:t>
        <a:bodyPr/>
        <a:lstStyle/>
        <a:p>
          <a:endParaRPr lang="en-GB"/>
        </a:p>
      </dgm:t>
    </dgm:pt>
    <dgm:pt modelId="{C6C63E79-FEA1-9B4F-96AD-C48EB4C7FF10}" type="sibTrans" cxnId="{C0DE28EC-A3BF-3143-9108-1926E1C0404E}">
      <dgm:prSet/>
      <dgm:spPr/>
      <dgm:t>
        <a:bodyPr/>
        <a:lstStyle/>
        <a:p>
          <a:endParaRPr lang="en-GB"/>
        </a:p>
      </dgm:t>
    </dgm:pt>
    <dgm:pt modelId="{45ACE4F6-55DE-CF4B-A46F-9F5C7869535C}">
      <dgm:prSet phldrT="[Text]"/>
      <dgm:spPr/>
      <dgm:t>
        <a:bodyPr/>
        <a:lstStyle/>
        <a:p>
          <a:r>
            <a:rPr lang="en-GB" dirty="0"/>
            <a:t>Fully functional and user-friendly User interface designs.</a:t>
          </a:r>
        </a:p>
      </dgm:t>
    </dgm:pt>
    <dgm:pt modelId="{8CF586A1-ECD0-2349-8A48-7939470CC446}" type="parTrans" cxnId="{04D53269-3501-5D46-A605-30B625FD24ED}">
      <dgm:prSet/>
      <dgm:spPr/>
      <dgm:t>
        <a:bodyPr/>
        <a:lstStyle/>
        <a:p>
          <a:endParaRPr lang="en-GB"/>
        </a:p>
      </dgm:t>
    </dgm:pt>
    <dgm:pt modelId="{5453DFD5-A2E8-094B-80A7-AC196732A3EF}" type="sibTrans" cxnId="{04D53269-3501-5D46-A605-30B625FD24ED}">
      <dgm:prSet/>
      <dgm:spPr/>
      <dgm:t>
        <a:bodyPr/>
        <a:lstStyle/>
        <a:p>
          <a:endParaRPr lang="en-GB"/>
        </a:p>
      </dgm:t>
    </dgm:pt>
    <dgm:pt modelId="{691DECC1-4A57-3D49-B01D-7C1D202230B3}">
      <dgm:prSet phldrT="[Text]"/>
      <dgm:spPr/>
      <dgm:t>
        <a:bodyPr/>
        <a:lstStyle/>
        <a:p>
          <a:r>
            <a:rPr lang="en-GB" dirty="0"/>
            <a:t>Generate reports on Customers, Cars, Payment.</a:t>
          </a:r>
        </a:p>
      </dgm:t>
    </dgm:pt>
    <dgm:pt modelId="{0765021B-0A0A-234C-B223-D3A150A7A3F3}" type="parTrans" cxnId="{94D3AFD1-4C65-4B42-8131-082D9BEFD19C}">
      <dgm:prSet/>
      <dgm:spPr/>
      <dgm:t>
        <a:bodyPr/>
        <a:lstStyle/>
        <a:p>
          <a:endParaRPr lang="en-GB"/>
        </a:p>
      </dgm:t>
    </dgm:pt>
    <dgm:pt modelId="{B6C48C19-AAD6-F54F-8A5A-7DB4DA893365}" type="sibTrans" cxnId="{94D3AFD1-4C65-4B42-8131-082D9BEFD19C}">
      <dgm:prSet/>
      <dgm:spPr/>
      <dgm:t>
        <a:bodyPr/>
        <a:lstStyle/>
        <a:p>
          <a:endParaRPr lang="en-GB"/>
        </a:p>
      </dgm:t>
    </dgm:pt>
    <dgm:pt modelId="{55E7F1D8-23D3-A049-8C2A-20044FDA3678}" type="pres">
      <dgm:prSet presAssocID="{1E35B9D6-B270-6146-AA1B-CB45BA5E76C9}" presName="linear" presStyleCnt="0">
        <dgm:presLayoutVars>
          <dgm:animLvl val="lvl"/>
          <dgm:resizeHandles val="exact"/>
        </dgm:presLayoutVars>
      </dgm:prSet>
      <dgm:spPr/>
    </dgm:pt>
    <dgm:pt modelId="{4406CC90-7554-A748-BD1B-9E73448EA0CC}" type="pres">
      <dgm:prSet presAssocID="{07E9B59F-918F-CE45-931A-68B6CD93E87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432030-EB22-7642-8CB5-939EC81438E0}" type="pres">
      <dgm:prSet presAssocID="{C6C63E79-FEA1-9B4F-96AD-C48EB4C7FF10}" presName="spacer" presStyleCnt="0"/>
      <dgm:spPr/>
    </dgm:pt>
    <dgm:pt modelId="{9B6F670B-40C4-CD41-9F7F-2EA07C8B3277}" type="pres">
      <dgm:prSet presAssocID="{45ACE4F6-55DE-CF4B-A46F-9F5C7869535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8208EB-12C3-B04D-B247-FBC38885A739}" type="pres">
      <dgm:prSet presAssocID="{5453DFD5-A2E8-094B-80A7-AC196732A3EF}" presName="spacer" presStyleCnt="0"/>
      <dgm:spPr/>
    </dgm:pt>
    <dgm:pt modelId="{DA49D6D5-37DC-394B-8ABF-D245E0315574}" type="pres">
      <dgm:prSet presAssocID="{691DECC1-4A57-3D49-B01D-7C1D202230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66C8B4E-7293-1F4C-9001-1E119B17E771}" type="presOf" srcId="{07E9B59F-918F-CE45-931A-68B6CD93E877}" destId="{4406CC90-7554-A748-BD1B-9E73448EA0CC}" srcOrd="0" destOrd="0" presId="urn:microsoft.com/office/officeart/2005/8/layout/vList2"/>
    <dgm:cxn modelId="{57038061-3AA5-A44F-BF80-8E84D7C9FB29}" type="presOf" srcId="{1E35B9D6-B270-6146-AA1B-CB45BA5E76C9}" destId="{55E7F1D8-23D3-A049-8C2A-20044FDA3678}" srcOrd="0" destOrd="0" presId="urn:microsoft.com/office/officeart/2005/8/layout/vList2"/>
    <dgm:cxn modelId="{7F3DF564-AEAD-3442-8E8F-17ACFF3E0422}" type="presOf" srcId="{45ACE4F6-55DE-CF4B-A46F-9F5C7869535C}" destId="{9B6F670B-40C4-CD41-9F7F-2EA07C8B3277}" srcOrd="0" destOrd="0" presId="urn:microsoft.com/office/officeart/2005/8/layout/vList2"/>
    <dgm:cxn modelId="{04D53269-3501-5D46-A605-30B625FD24ED}" srcId="{1E35B9D6-B270-6146-AA1B-CB45BA5E76C9}" destId="{45ACE4F6-55DE-CF4B-A46F-9F5C7869535C}" srcOrd="1" destOrd="0" parTransId="{8CF586A1-ECD0-2349-8A48-7939470CC446}" sibTransId="{5453DFD5-A2E8-094B-80A7-AC196732A3EF}"/>
    <dgm:cxn modelId="{054EA9A5-3164-A94E-B91E-0615D8A619F9}" type="presOf" srcId="{691DECC1-4A57-3D49-B01D-7C1D202230B3}" destId="{DA49D6D5-37DC-394B-8ABF-D245E0315574}" srcOrd="0" destOrd="0" presId="urn:microsoft.com/office/officeart/2005/8/layout/vList2"/>
    <dgm:cxn modelId="{94D3AFD1-4C65-4B42-8131-082D9BEFD19C}" srcId="{1E35B9D6-B270-6146-AA1B-CB45BA5E76C9}" destId="{691DECC1-4A57-3D49-B01D-7C1D202230B3}" srcOrd="2" destOrd="0" parTransId="{0765021B-0A0A-234C-B223-D3A150A7A3F3}" sibTransId="{B6C48C19-AAD6-F54F-8A5A-7DB4DA893365}"/>
    <dgm:cxn modelId="{C0DE28EC-A3BF-3143-9108-1926E1C0404E}" srcId="{1E35B9D6-B270-6146-AA1B-CB45BA5E76C9}" destId="{07E9B59F-918F-CE45-931A-68B6CD93E877}" srcOrd="0" destOrd="0" parTransId="{D2FE332C-2C0D-5F4A-8279-4E0CFC019AB1}" sibTransId="{C6C63E79-FEA1-9B4F-96AD-C48EB4C7FF10}"/>
    <dgm:cxn modelId="{6FCAEE8F-37F0-C445-B767-E1406BD68065}" type="presParOf" srcId="{55E7F1D8-23D3-A049-8C2A-20044FDA3678}" destId="{4406CC90-7554-A748-BD1B-9E73448EA0CC}" srcOrd="0" destOrd="0" presId="urn:microsoft.com/office/officeart/2005/8/layout/vList2"/>
    <dgm:cxn modelId="{2C8EC4C1-D41D-114F-A1CE-366318B2CBA9}" type="presParOf" srcId="{55E7F1D8-23D3-A049-8C2A-20044FDA3678}" destId="{DF432030-EB22-7642-8CB5-939EC81438E0}" srcOrd="1" destOrd="0" presId="urn:microsoft.com/office/officeart/2005/8/layout/vList2"/>
    <dgm:cxn modelId="{2CDC7876-B180-8644-96B1-B4B702F95702}" type="presParOf" srcId="{55E7F1D8-23D3-A049-8C2A-20044FDA3678}" destId="{9B6F670B-40C4-CD41-9F7F-2EA07C8B3277}" srcOrd="2" destOrd="0" presId="urn:microsoft.com/office/officeart/2005/8/layout/vList2"/>
    <dgm:cxn modelId="{60B473A3-1196-1D42-8431-712CB2A202C9}" type="presParOf" srcId="{55E7F1D8-23D3-A049-8C2A-20044FDA3678}" destId="{B58208EB-12C3-B04D-B247-FBC38885A739}" srcOrd="3" destOrd="0" presId="urn:microsoft.com/office/officeart/2005/8/layout/vList2"/>
    <dgm:cxn modelId="{15955103-DCE7-8D4C-81F5-EF93467A7284}" type="presParOf" srcId="{55E7F1D8-23D3-A049-8C2A-20044FDA3678}" destId="{DA49D6D5-37DC-394B-8ABF-D245E03155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9BB2FA-486C-4563-A934-C5AECA08E5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925EDE-E3C6-4C2F-B2D0-D8456B0AEF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Registration</a:t>
          </a:r>
          <a:r>
            <a:rPr lang="en-US" b="0" baseline="0" dirty="0">
              <a:latin typeface="Arial Nova"/>
            </a:rPr>
            <a:t> and Login system</a:t>
          </a:r>
          <a:endParaRPr lang="en-US" b="0" dirty="0">
            <a:latin typeface="Arial Nova"/>
          </a:endParaRPr>
        </a:p>
      </dgm:t>
    </dgm:pt>
    <dgm:pt modelId="{5E373803-7FFA-4772-B8E3-5A529811F780}" type="parTrans" cxnId="{5BED84E4-5CEC-4615-A6F2-6AF309E51007}">
      <dgm:prSet/>
      <dgm:spPr/>
      <dgm:t>
        <a:bodyPr/>
        <a:lstStyle/>
        <a:p>
          <a:endParaRPr lang="en-US"/>
        </a:p>
      </dgm:t>
    </dgm:pt>
    <dgm:pt modelId="{4F402597-1F27-491D-88C7-B76A33FBA76D}" type="sibTrans" cxnId="{5BED84E4-5CEC-4615-A6F2-6AF309E510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CBAB5C-C99F-4B5A-A5A2-4B3317E64B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Database storage system to manage details in real time</a:t>
          </a:r>
        </a:p>
      </dgm:t>
    </dgm:pt>
    <dgm:pt modelId="{62B0F460-1D35-4F62-8535-6422A7E02651}" type="parTrans" cxnId="{6A8A771E-D897-4DF0-82EC-911093DC89A1}">
      <dgm:prSet/>
      <dgm:spPr/>
      <dgm:t>
        <a:bodyPr/>
        <a:lstStyle/>
        <a:p>
          <a:endParaRPr lang="en-US"/>
        </a:p>
      </dgm:t>
    </dgm:pt>
    <dgm:pt modelId="{9DD17716-193D-4C1E-AE7C-0C956A50D6D6}" type="sibTrans" cxnId="{6A8A771E-D897-4DF0-82EC-911093DC89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15A75C-BF17-4DAD-876A-1D68C4CEBA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Customer can search cars with advance filter options</a:t>
          </a:r>
        </a:p>
      </dgm:t>
    </dgm:pt>
    <dgm:pt modelId="{58514450-D2F7-4055-9247-4F304C60A879}" type="parTrans" cxnId="{9D7A6A0D-61E3-4783-BCFC-BCF8EF0CF456}">
      <dgm:prSet/>
      <dgm:spPr/>
      <dgm:t>
        <a:bodyPr/>
        <a:lstStyle/>
        <a:p>
          <a:endParaRPr lang="en-US"/>
        </a:p>
      </dgm:t>
    </dgm:pt>
    <dgm:pt modelId="{03FF473E-40AE-40E8-B8D4-470A75B97707}" type="sibTrans" cxnId="{9D7A6A0D-61E3-4783-BCFC-BCF8EF0CF4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67FEE9-EA62-456A-88F9-BBB341E401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Arial Nova"/>
            </a:rPr>
            <a:t>Developing solid and flexible online management system</a:t>
          </a:r>
        </a:p>
      </dgm:t>
    </dgm:pt>
    <dgm:pt modelId="{F89B4DDB-7C56-4A2D-81D8-99BEEB32CA2F}" type="parTrans" cxnId="{E055A93C-B7BE-49D9-B6A0-1CE22FAF10DA}">
      <dgm:prSet/>
      <dgm:spPr/>
      <dgm:t>
        <a:bodyPr/>
        <a:lstStyle/>
        <a:p>
          <a:endParaRPr lang="en-US"/>
        </a:p>
      </dgm:t>
    </dgm:pt>
    <dgm:pt modelId="{CBA75148-248E-42CE-9F21-AF4B5A55920D}" type="sibTrans" cxnId="{E055A93C-B7BE-49D9-B6A0-1CE22FAF10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80FEC3-B528-4991-A5D9-1A37A56D2A9B}" type="pres">
      <dgm:prSet presAssocID="{6B9BB2FA-486C-4563-A934-C5AECA08E52F}" presName="root" presStyleCnt="0">
        <dgm:presLayoutVars>
          <dgm:dir/>
          <dgm:resizeHandles val="exact"/>
        </dgm:presLayoutVars>
      </dgm:prSet>
      <dgm:spPr/>
    </dgm:pt>
    <dgm:pt modelId="{1C75288B-38F8-416A-A581-3DFB761C5F5F}" type="pres">
      <dgm:prSet presAssocID="{FE925EDE-E3C6-4C2F-B2D0-D8456B0AEF13}" presName="compNode" presStyleCnt="0"/>
      <dgm:spPr/>
    </dgm:pt>
    <dgm:pt modelId="{ADC339BC-80D5-49EF-B06C-C7735847186E}" type="pres">
      <dgm:prSet presAssocID="{FE925EDE-E3C6-4C2F-B2D0-D8456B0AEF13}" presName="iconRect" presStyleLbl="node1" presStyleIdx="0" presStyleCnt="4" custLinFactNeighborX="-23546" custLinFactNeighborY="2213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8AAC7F0-AE71-46D6-B1DC-4D8E01355368}" type="pres">
      <dgm:prSet presAssocID="{FE925EDE-E3C6-4C2F-B2D0-D8456B0AEF13}" presName="spaceRect" presStyleCnt="0"/>
      <dgm:spPr/>
    </dgm:pt>
    <dgm:pt modelId="{4A6B0C79-129A-4C4D-912F-83945B05B056}" type="pres">
      <dgm:prSet presAssocID="{FE925EDE-E3C6-4C2F-B2D0-D8456B0AEF13}" presName="textRect" presStyleLbl="revTx" presStyleIdx="0" presStyleCnt="4" custLinFactNeighborX="-5740" custLinFactNeighborY="36431">
        <dgm:presLayoutVars>
          <dgm:chMax val="1"/>
          <dgm:chPref val="1"/>
        </dgm:presLayoutVars>
      </dgm:prSet>
      <dgm:spPr/>
    </dgm:pt>
    <dgm:pt modelId="{149955E0-9BDE-4324-A36F-26C40845B20F}" type="pres">
      <dgm:prSet presAssocID="{4F402597-1F27-491D-88C7-B76A33FBA76D}" presName="sibTrans" presStyleCnt="0"/>
      <dgm:spPr/>
    </dgm:pt>
    <dgm:pt modelId="{0EA43487-CEB4-4064-A27F-E5766997FEFC}" type="pres">
      <dgm:prSet presAssocID="{FDCBAB5C-C99F-4B5A-A5A2-4B3317E64B45}" presName="compNode" presStyleCnt="0"/>
      <dgm:spPr/>
    </dgm:pt>
    <dgm:pt modelId="{DB40CC4B-D6FB-4B92-BCC4-47C422B141D9}" type="pres">
      <dgm:prSet presAssocID="{FDCBAB5C-C99F-4B5A-A5A2-4B3317E64B45}" presName="iconRect" presStyleLbl="node1" presStyleIdx="1" presStyleCnt="4" custLinFactX="-100000" custLinFactY="100000" custLinFactNeighborX="-171910" custLinFactNeighborY="19836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D0DD0DD9-346C-4E97-9415-06445353408A}" type="pres">
      <dgm:prSet presAssocID="{FDCBAB5C-C99F-4B5A-A5A2-4B3317E64B45}" presName="spaceRect" presStyleCnt="0"/>
      <dgm:spPr/>
    </dgm:pt>
    <dgm:pt modelId="{5C7163E3-8904-41B5-B9B9-C569A55BF86F}" type="pres">
      <dgm:prSet presAssocID="{FDCBAB5C-C99F-4B5A-A5A2-4B3317E64B45}" presName="textRect" presStyleLbl="revTx" presStyleIdx="1" presStyleCnt="4" custLinFactY="133867" custLinFactNeighborX="-7329" custLinFactNeighborY="200000">
        <dgm:presLayoutVars>
          <dgm:chMax val="1"/>
          <dgm:chPref val="1"/>
        </dgm:presLayoutVars>
      </dgm:prSet>
      <dgm:spPr/>
    </dgm:pt>
    <dgm:pt modelId="{E5696416-022E-4951-A139-05EA9E91C417}" type="pres">
      <dgm:prSet presAssocID="{9DD17716-193D-4C1E-AE7C-0C956A50D6D6}" presName="sibTrans" presStyleCnt="0"/>
      <dgm:spPr/>
    </dgm:pt>
    <dgm:pt modelId="{AA4A76A6-0B1D-4CEB-922C-3F59F17FFFFA}" type="pres">
      <dgm:prSet presAssocID="{D515A75C-BF17-4DAD-876A-1D68C4CEBA7D}" presName="compNode" presStyleCnt="0"/>
      <dgm:spPr/>
    </dgm:pt>
    <dgm:pt modelId="{819958C5-477B-40A4-B309-D3C02B429196}" type="pres">
      <dgm:prSet presAssocID="{D515A75C-BF17-4DAD-876A-1D68C4CEBA7D}" presName="iconRect" presStyleLbl="node1" presStyleIdx="2" presStyleCnt="4" custLinFactX="100000" custLinFactY="-100000" custLinFactNeighborX="155671" custLinFactNeighborY="-155660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5403121-93BE-44FE-8B0B-A2F9173B20E1}" type="pres">
      <dgm:prSet presAssocID="{D515A75C-BF17-4DAD-876A-1D68C4CEBA7D}" presName="spaceRect" presStyleCnt="0"/>
      <dgm:spPr/>
    </dgm:pt>
    <dgm:pt modelId="{51DC4AC6-8974-4EBD-8B9D-45E8AD6D079C}" type="pres">
      <dgm:prSet presAssocID="{D515A75C-BF17-4DAD-876A-1D68C4CEBA7D}" presName="textRect" presStyleLbl="revTx" presStyleIdx="2" presStyleCnt="4" custLinFactNeighborX="-3301" custLinFactNeighborY="12005">
        <dgm:presLayoutVars>
          <dgm:chMax val="1"/>
          <dgm:chPref val="1"/>
        </dgm:presLayoutVars>
      </dgm:prSet>
      <dgm:spPr/>
    </dgm:pt>
    <dgm:pt modelId="{17F0F496-AFFA-43CA-B059-3414B7494A06}" type="pres">
      <dgm:prSet presAssocID="{03FF473E-40AE-40E8-B8D4-470A75B97707}" presName="sibTrans" presStyleCnt="0"/>
      <dgm:spPr/>
    </dgm:pt>
    <dgm:pt modelId="{2F6BD9C1-0924-4588-92C5-19F628DFC8EA}" type="pres">
      <dgm:prSet presAssocID="{7267FEE9-EA62-456A-88F9-BBB341E401F3}" presName="compNode" presStyleCnt="0"/>
      <dgm:spPr/>
    </dgm:pt>
    <dgm:pt modelId="{2AB2A1F3-DF74-42F6-AA43-B58DAEC851EC}" type="pres">
      <dgm:prSet presAssocID="{7267FEE9-EA62-456A-88F9-BBB341E401F3}" presName="iconRect" presStyleLbl="node1" presStyleIdx="3" presStyleCnt="4" custLinFactNeighborX="-5440" custLinFactNeighborY="2452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04B9C8D-BB61-465D-9F28-D32255D14A1C}" type="pres">
      <dgm:prSet presAssocID="{7267FEE9-EA62-456A-88F9-BBB341E401F3}" presName="spaceRect" presStyleCnt="0"/>
      <dgm:spPr/>
    </dgm:pt>
    <dgm:pt modelId="{FA9ADDD5-3BBC-427A-8007-786AC3AE0193}" type="pres">
      <dgm:prSet presAssocID="{7267FEE9-EA62-456A-88F9-BBB341E401F3}" presName="textRect" presStyleLbl="revTx" presStyleIdx="3" presStyleCnt="4" custLinFactY="-100000" custLinFactNeighborX="1624" custLinFactNeighborY="-176090">
        <dgm:presLayoutVars>
          <dgm:chMax val="1"/>
          <dgm:chPref val="1"/>
        </dgm:presLayoutVars>
      </dgm:prSet>
      <dgm:spPr/>
    </dgm:pt>
  </dgm:ptLst>
  <dgm:cxnLst>
    <dgm:cxn modelId="{9D7A6A0D-61E3-4783-BCFC-BCF8EF0CF456}" srcId="{6B9BB2FA-486C-4563-A934-C5AECA08E52F}" destId="{D515A75C-BF17-4DAD-876A-1D68C4CEBA7D}" srcOrd="2" destOrd="0" parTransId="{58514450-D2F7-4055-9247-4F304C60A879}" sibTransId="{03FF473E-40AE-40E8-B8D4-470A75B97707}"/>
    <dgm:cxn modelId="{6A8A771E-D897-4DF0-82EC-911093DC89A1}" srcId="{6B9BB2FA-486C-4563-A934-C5AECA08E52F}" destId="{FDCBAB5C-C99F-4B5A-A5A2-4B3317E64B45}" srcOrd="1" destOrd="0" parTransId="{62B0F460-1D35-4F62-8535-6422A7E02651}" sibTransId="{9DD17716-193D-4C1E-AE7C-0C956A50D6D6}"/>
    <dgm:cxn modelId="{CB327323-6E1F-474B-9FCE-7BE9B7AEE534}" type="presOf" srcId="{D515A75C-BF17-4DAD-876A-1D68C4CEBA7D}" destId="{51DC4AC6-8974-4EBD-8B9D-45E8AD6D079C}" srcOrd="0" destOrd="0" presId="urn:microsoft.com/office/officeart/2018/2/layout/IconLabelList"/>
    <dgm:cxn modelId="{E055A93C-B7BE-49D9-B6A0-1CE22FAF10DA}" srcId="{6B9BB2FA-486C-4563-A934-C5AECA08E52F}" destId="{7267FEE9-EA62-456A-88F9-BBB341E401F3}" srcOrd="3" destOrd="0" parTransId="{F89B4DDB-7C56-4A2D-81D8-99BEEB32CA2F}" sibTransId="{CBA75148-248E-42CE-9F21-AF4B5A55920D}"/>
    <dgm:cxn modelId="{C1AD516B-7A23-4DB0-837D-785F909BDD30}" type="presOf" srcId="{6B9BB2FA-486C-4563-A934-C5AECA08E52F}" destId="{0C80FEC3-B528-4991-A5D9-1A37A56D2A9B}" srcOrd="0" destOrd="0" presId="urn:microsoft.com/office/officeart/2018/2/layout/IconLabelList"/>
    <dgm:cxn modelId="{E8E6479D-6AC3-4821-84BD-E3CA29499A46}" type="presOf" srcId="{7267FEE9-EA62-456A-88F9-BBB341E401F3}" destId="{FA9ADDD5-3BBC-427A-8007-786AC3AE0193}" srcOrd="0" destOrd="0" presId="urn:microsoft.com/office/officeart/2018/2/layout/IconLabelList"/>
    <dgm:cxn modelId="{E19FD2B4-9BDE-457F-B34C-27023F8C9435}" type="presOf" srcId="{FDCBAB5C-C99F-4B5A-A5A2-4B3317E64B45}" destId="{5C7163E3-8904-41B5-B9B9-C569A55BF86F}" srcOrd="0" destOrd="0" presId="urn:microsoft.com/office/officeart/2018/2/layout/IconLabelList"/>
    <dgm:cxn modelId="{83EEB9BF-AA94-480D-979D-4A5E96BAAA47}" type="presOf" srcId="{FE925EDE-E3C6-4C2F-B2D0-D8456B0AEF13}" destId="{4A6B0C79-129A-4C4D-912F-83945B05B056}" srcOrd="0" destOrd="0" presId="urn:microsoft.com/office/officeart/2018/2/layout/IconLabelList"/>
    <dgm:cxn modelId="{5BED84E4-5CEC-4615-A6F2-6AF309E51007}" srcId="{6B9BB2FA-486C-4563-A934-C5AECA08E52F}" destId="{FE925EDE-E3C6-4C2F-B2D0-D8456B0AEF13}" srcOrd="0" destOrd="0" parTransId="{5E373803-7FFA-4772-B8E3-5A529811F780}" sibTransId="{4F402597-1F27-491D-88C7-B76A33FBA76D}"/>
    <dgm:cxn modelId="{B472D2B6-E867-416E-920B-98AE685FE21D}" type="presParOf" srcId="{0C80FEC3-B528-4991-A5D9-1A37A56D2A9B}" destId="{1C75288B-38F8-416A-A581-3DFB761C5F5F}" srcOrd="0" destOrd="0" presId="urn:microsoft.com/office/officeart/2018/2/layout/IconLabelList"/>
    <dgm:cxn modelId="{C76E73F2-B9D3-4147-8721-0851187E60E1}" type="presParOf" srcId="{1C75288B-38F8-416A-A581-3DFB761C5F5F}" destId="{ADC339BC-80D5-49EF-B06C-C7735847186E}" srcOrd="0" destOrd="0" presId="urn:microsoft.com/office/officeart/2018/2/layout/IconLabelList"/>
    <dgm:cxn modelId="{6BB8AFF7-BA68-42E4-8EC5-3BA31C44111B}" type="presParOf" srcId="{1C75288B-38F8-416A-A581-3DFB761C5F5F}" destId="{98AAC7F0-AE71-46D6-B1DC-4D8E01355368}" srcOrd="1" destOrd="0" presId="urn:microsoft.com/office/officeart/2018/2/layout/IconLabelList"/>
    <dgm:cxn modelId="{82CE23C5-1879-4F7E-80A4-E061D87D0D9B}" type="presParOf" srcId="{1C75288B-38F8-416A-A581-3DFB761C5F5F}" destId="{4A6B0C79-129A-4C4D-912F-83945B05B056}" srcOrd="2" destOrd="0" presId="urn:microsoft.com/office/officeart/2018/2/layout/IconLabelList"/>
    <dgm:cxn modelId="{F0C08FBF-541D-4E6E-AF09-C8459A200743}" type="presParOf" srcId="{0C80FEC3-B528-4991-A5D9-1A37A56D2A9B}" destId="{149955E0-9BDE-4324-A36F-26C40845B20F}" srcOrd="1" destOrd="0" presId="urn:microsoft.com/office/officeart/2018/2/layout/IconLabelList"/>
    <dgm:cxn modelId="{81E4D7BE-C5F4-4E7F-87E8-7070E5C7F578}" type="presParOf" srcId="{0C80FEC3-B528-4991-A5D9-1A37A56D2A9B}" destId="{0EA43487-CEB4-4064-A27F-E5766997FEFC}" srcOrd="2" destOrd="0" presId="urn:microsoft.com/office/officeart/2018/2/layout/IconLabelList"/>
    <dgm:cxn modelId="{B5895A31-23C7-47C3-BCB7-E8AF919D0725}" type="presParOf" srcId="{0EA43487-CEB4-4064-A27F-E5766997FEFC}" destId="{DB40CC4B-D6FB-4B92-BCC4-47C422B141D9}" srcOrd="0" destOrd="0" presId="urn:microsoft.com/office/officeart/2018/2/layout/IconLabelList"/>
    <dgm:cxn modelId="{D8FF432C-2064-43E6-98C3-805C15216D73}" type="presParOf" srcId="{0EA43487-CEB4-4064-A27F-E5766997FEFC}" destId="{D0DD0DD9-346C-4E97-9415-06445353408A}" srcOrd="1" destOrd="0" presId="urn:microsoft.com/office/officeart/2018/2/layout/IconLabelList"/>
    <dgm:cxn modelId="{7D539462-32DF-4044-A672-D892D77846D4}" type="presParOf" srcId="{0EA43487-CEB4-4064-A27F-E5766997FEFC}" destId="{5C7163E3-8904-41B5-B9B9-C569A55BF86F}" srcOrd="2" destOrd="0" presId="urn:microsoft.com/office/officeart/2018/2/layout/IconLabelList"/>
    <dgm:cxn modelId="{A219AC22-785C-4B54-91C2-C62A0849AEB7}" type="presParOf" srcId="{0C80FEC3-B528-4991-A5D9-1A37A56D2A9B}" destId="{E5696416-022E-4951-A139-05EA9E91C417}" srcOrd="3" destOrd="0" presId="urn:microsoft.com/office/officeart/2018/2/layout/IconLabelList"/>
    <dgm:cxn modelId="{B0F60003-7C7A-4FCA-A95D-040B7D932E4E}" type="presParOf" srcId="{0C80FEC3-B528-4991-A5D9-1A37A56D2A9B}" destId="{AA4A76A6-0B1D-4CEB-922C-3F59F17FFFFA}" srcOrd="4" destOrd="0" presId="urn:microsoft.com/office/officeart/2018/2/layout/IconLabelList"/>
    <dgm:cxn modelId="{630163B9-A1D6-4869-9D4B-71B645A6C692}" type="presParOf" srcId="{AA4A76A6-0B1D-4CEB-922C-3F59F17FFFFA}" destId="{819958C5-477B-40A4-B309-D3C02B429196}" srcOrd="0" destOrd="0" presId="urn:microsoft.com/office/officeart/2018/2/layout/IconLabelList"/>
    <dgm:cxn modelId="{E7CB8EFA-50F3-497D-A424-096C8A2E50A1}" type="presParOf" srcId="{AA4A76A6-0B1D-4CEB-922C-3F59F17FFFFA}" destId="{C5403121-93BE-44FE-8B0B-A2F9173B20E1}" srcOrd="1" destOrd="0" presId="urn:microsoft.com/office/officeart/2018/2/layout/IconLabelList"/>
    <dgm:cxn modelId="{F1DEE1A1-7B43-44E0-AFE9-D00242EFBE21}" type="presParOf" srcId="{AA4A76A6-0B1D-4CEB-922C-3F59F17FFFFA}" destId="{51DC4AC6-8974-4EBD-8B9D-45E8AD6D079C}" srcOrd="2" destOrd="0" presId="urn:microsoft.com/office/officeart/2018/2/layout/IconLabelList"/>
    <dgm:cxn modelId="{558B308B-E8DB-4E69-8D0F-705C8A284D5A}" type="presParOf" srcId="{0C80FEC3-B528-4991-A5D9-1A37A56D2A9B}" destId="{17F0F496-AFFA-43CA-B059-3414B7494A06}" srcOrd="5" destOrd="0" presId="urn:microsoft.com/office/officeart/2018/2/layout/IconLabelList"/>
    <dgm:cxn modelId="{A4EFB963-3E70-4ABB-A55A-63049C792CE4}" type="presParOf" srcId="{0C80FEC3-B528-4991-A5D9-1A37A56D2A9B}" destId="{2F6BD9C1-0924-4588-92C5-19F628DFC8EA}" srcOrd="6" destOrd="0" presId="urn:microsoft.com/office/officeart/2018/2/layout/IconLabelList"/>
    <dgm:cxn modelId="{0CEBB3EC-3876-44F2-B165-2B403E942FF0}" type="presParOf" srcId="{2F6BD9C1-0924-4588-92C5-19F628DFC8EA}" destId="{2AB2A1F3-DF74-42F6-AA43-B58DAEC851EC}" srcOrd="0" destOrd="0" presId="urn:microsoft.com/office/officeart/2018/2/layout/IconLabelList"/>
    <dgm:cxn modelId="{4C836E56-472B-4719-BD65-8D20313B28E2}" type="presParOf" srcId="{2F6BD9C1-0924-4588-92C5-19F628DFC8EA}" destId="{504B9C8D-BB61-465D-9F28-D32255D14A1C}" srcOrd="1" destOrd="0" presId="urn:microsoft.com/office/officeart/2018/2/layout/IconLabelList"/>
    <dgm:cxn modelId="{7D53F61A-861A-4FD4-B897-6F223CBEE9E6}" type="presParOf" srcId="{2F6BD9C1-0924-4588-92C5-19F628DFC8EA}" destId="{FA9ADDD5-3BBC-427A-8007-786AC3AE019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8F8431-A099-E349-B367-F6F45453B8FE}" type="doc">
      <dgm:prSet loTypeId="urn:microsoft.com/office/officeart/2008/layout/CaptionedPicture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C9A096-AE21-4D47-B9E9-1751ED5C6991}">
      <dgm:prSet phldrT="[Text]" custT="1"/>
      <dgm:spPr/>
      <dgm:t>
        <a:bodyPr/>
        <a:lstStyle/>
        <a:p>
          <a:r>
            <a:rPr lang="en-GB" sz="1400" dirty="0"/>
            <a:t>Salina </a:t>
          </a:r>
          <a:r>
            <a:rPr lang="en-GB" sz="1400" dirty="0" err="1"/>
            <a:t>Darai</a:t>
          </a:r>
          <a:endParaRPr lang="en-GB" sz="1400" dirty="0"/>
        </a:p>
      </dgm:t>
    </dgm:pt>
    <dgm:pt modelId="{40218A41-0B52-2E40-8D65-D6F12EBF4691}" type="parTrans" cxnId="{E90F9971-729A-E847-9CC2-7A4610CB7AA1}">
      <dgm:prSet/>
      <dgm:spPr/>
      <dgm:t>
        <a:bodyPr/>
        <a:lstStyle/>
        <a:p>
          <a:endParaRPr lang="en-GB"/>
        </a:p>
      </dgm:t>
    </dgm:pt>
    <dgm:pt modelId="{8F9B2E10-7759-814A-AD15-39B6DE170767}" type="sibTrans" cxnId="{E90F9971-729A-E847-9CC2-7A4610CB7AA1}">
      <dgm:prSet/>
      <dgm:spPr/>
      <dgm:t>
        <a:bodyPr/>
        <a:lstStyle/>
        <a:p>
          <a:endParaRPr lang="en-GB"/>
        </a:p>
      </dgm:t>
    </dgm:pt>
    <dgm:pt modelId="{1D1517B1-619F-9243-8BDE-80B1EEA09678}">
      <dgm:prSet phldrT="[Text]" custT="1"/>
      <dgm:spPr/>
      <dgm:t>
        <a:bodyPr/>
        <a:lstStyle/>
        <a:p>
          <a:r>
            <a:rPr lang="en-GB" sz="1400" dirty="0" err="1"/>
            <a:t>Neshaan</a:t>
          </a:r>
          <a:r>
            <a:rPr lang="en-GB" sz="1400" dirty="0"/>
            <a:t> </a:t>
          </a:r>
          <a:r>
            <a:rPr lang="en-GB" sz="1400" dirty="0" err="1"/>
            <a:t>Kumal</a:t>
          </a:r>
          <a:endParaRPr lang="en-GB" sz="1400" dirty="0"/>
        </a:p>
      </dgm:t>
    </dgm:pt>
    <dgm:pt modelId="{81056D75-0C48-CA45-8106-064B1A38832A}" type="parTrans" cxnId="{13CFA995-86D3-5044-888E-8F59507DD5C7}">
      <dgm:prSet/>
      <dgm:spPr/>
      <dgm:t>
        <a:bodyPr/>
        <a:lstStyle/>
        <a:p>
          <a:endParaRPr lang="en-GB"/>
        </a:p>
      </dgm:t>
    </dgm:pt>
    <dgm:pt modelId="{A749F48F-541D-9347-BB00-5C95332B8F48}" type="sibTrans" cxnId="{13CFA995-86D3-5044-888E-8F59507DD5C7}">
      <dgm:prSet/>
      <dgm:spPr/>
      <dgm:t>
        <a:bodyPr/>
        <a:lstStyle/>
        <a:p>
          <a:endParaRPr lang="en-GB"/>
        </a:p>
      </dgm:t>
    </dgm:pt>
    <dgm:pt modelId="{F60527A9-7A72-6C4B-BE18-CF26EED7A22A}">
      <dgm:prSet phldrT="[Text]"/>
      <dgm:spPr/>
      <dgm:t>
        <a:bodyPr/>
        <a:lstStyle/>
        <a:p>
          <a:r>
            <a:rPr lang="en-GB" dirty="0"/>
            <a:t>Project Manager</a:t>
          </a:r>
        </a:p>
      </dgm:t>
    </dgm:pt>
    <dgm:pt modelId="{2B8409A9-5297-5D43-B16A-A5FC8EB7B9C3}" type="parTrans" cxnId="{9C73DF21-1230-3244-8953-4B1AE14E5696}">
      <dgm:prSet/>
      <dgm:spPr/>
      <dgm:t>
        <a:bodyPr/>
        <a:lstStyle/>
        <a:p>
          <a:endParaRPr lang="en-GB"/>
        </a:p>
      </dgm:t>
    </dgm:pt>
    <dgm:pt modelId="{444F03E5-5371-C94F-A65F-95E46CC203F2}" type="sibTrans" cxnId="{9C73DF21-1230-3244-8953-4B1AE14E5696}">
      <dgm:prSet/>
      <dgm:spPr/>
      <dgm:t>
        <a:bodyPr/>
        <a:lstStyle/>
        <a:p>
          <a:endParaRPr lang="en-GB"/>
        </a:p>
      </dgm:t>
    </dgm:pt>
    <dgm:pt modelId="{EEF798A4-DB21-9E47-9A32-554A26A2C20D}">
      <dgm:prSet phldrT="[Text]" custT="1"/>
      <dgm:spPr/>
      <dgm:t>
        <a:bodyPr/>
        <a:lstStyle/>
        <a:p>
          <a:r>
            <a:rPr lang="en-GB" sz="1400" dirty="0" err="1"/>
            <a:t>Kshitiz</a:t>
          </a:r>
          <a:r>
            <a:rPr lang="en-GB" sz="1400" dirty="0"/>
            <a:t> Acharya</a:t>
          </a:r>
        </a:p>
      </dgm:t>
    </dgm:pt>
    <dgm:pt modelId="{F66C96E0-B535-F74B-A0BC-B73743FB5FEA}" type="parTrans" cxnId="{FAF8B344-48C7-B249-83D4-5821AFCD7485}">
      <dgm:prSet/>
      <dgm:spPr/>
      <dgm:t>
        <a:bodyPr/>
        <a:lstStyle/>
        <a:p>
          <a:endParaRPr lang="en-GB"/>
        </a:p>
      </dgm:t>
    </dgm:pt>
    <dgm:pt modelId="{3F19D4DE-DE64-5440-8EC3-2F513E201BA6}" type="sibTrans" cxnId="{FAF8B344-48C7-B249-83D4-5821AFCD7485}">
      <dgm:prSet/>
      <dgm:spPr/>
      <dgm:t>
        <a:bodyPr/>
        <a:lstStyle/>
        <a:p>
          <a:endParaRPr lang="en-GB"/>
        </a:p>
      </dgm:t>
    </dgm:pt>
    <dgm:pt modelId="{4AAFC128-6BC3-8242-87ED-0AC7DF6A5E17}">
      <dgm:prSet phldrT="[Text]"/>
      <dgm:spPr/>
      <dgm:t>
        <a:bodyPr/>
        <a:lstStyle/>
        <a:p>
          <a:r>
            <a:rPr lang="en-GB" dirty="0"/>
            <a:t>DB Admin/Developer</a:t>
          </a:r>
        </a:p>
      </dgm:t>
    </dgm:pt>
    <dgm:pt modelId="{E5A5BF51-E707-8C47-9ECF-034160B39768}" type="parTrans" cxnId="{40A22992-22B4-9244-A3C7-116B075D590C}">
      <dgm:prSet/>
      <dgm:spPr/>
      <dgm:t>
        <a:bodyPr/>
        <a:lstStyle/>
        <a:p>
          <a:endParaRPr lang="en-GB"/>
        </a:p>
      </dgm:t>
    </dgm:pt>
    <dgm:pt modelId="{1065CBCB-A5C5-7748-9DD2-173A4C14CE53}" type="sibTrans" cxnId="{40A22992-22B4-9244-A3C7-116B075D590C}">
      <dgm:prSet/>
      <dgm:spPr/>
      <dgm:t>
        <a:bodyPr/>
        <a:lstStyle/>
        <a:p>
          <a:endParaRPr lang="en-GB"/>
        </a:p>
      </dgm:t>
    </dgm:pt>
    <dgm:pt modelId="{65592799-9527-9949-8387-84A550A6D369}">
      <dgm:prSet custT="1"/>
      <dgm:spPr/>
      <dgm:t>
        <a:bodyPr/>
        <a:lstStyle/>
        <a:p>
          <a:r>
            <a:rPr lang="en-GB" sz="1400" dirty="0"/>
            <a:t>Santosh Thapa</a:t>
          </a:r>
        </a:p>
      </dgm:t>
    </dgm:pt>
    <dgm:pt modelId="{A1FF9117-A594-104E-8385-A84CFD150FDE}" type="parTrans" cxnId="{D8279BA3-A97A-BE46-B1A5-5520D10614C8}">
      <dgm:prSet/>
      <dgm:spPr/>
      <dgm:t>
        <a:bodyPr/>
        <a:lstStyle/>
        <a:p>
          <a:endParaRPr lang="en-GB"/>
        </a:p>
      </dgm:t>
    </dgm:pt>
    <dgm:pt modelId="{A584A279-403D-F846-9FC6-E37B3C3BD6D3}" type="sibTrans" cxnId="{D8279BA3-A97A-BE46-B1A5-5520D10614C8}">
      <dgm:prSet/>
      <dgm:spPr/>
      <dgm:t>
        <a:bodyPr/>
        <a:lstStyle/>
        <a:p>
          <a:endParaRPr lang="en-GB"/>
        </a:p>
      </dgm:t>
    </dgm:pt>
    <dgm:pt modelId="{52D523DA-0505-AE4C-84A2-7B4B227CBE13}">
      <dgm:prSet phldrT="[Text]"/>
      <dgm:spPr/>
      <dgm:t>
        <a:bodyPr/>
        <a:lstStyle/>
        <a:p>
          <a:r>
            <a:rPr lang="en-GB"/>
            <a:t>Web </a:t>
          </a:r>
          <a:r>
            <a:rPr lang="en-GB" dirty="0"/>
            <a:t>Programmer</a:t>
          </a:r>
        </a:p>
      </dgm:t>
    </dgm:pt>
    <dgm:pt modelId="{7F3BA34D-FFA7-804C-A31D-3D6622A81F92}" type="sibTrans" cxnId="{FCB39352-BB4A-E446-A2D6-98FA7903FA22}">
      <dgm:prSet/>
      <dgm:spPr/>
      <dgm:t>
        <a:bodyPr/>
        <a:lstStyle/>
        <a:p>
          <a:endParaRPr lang="en-GB"/>
        </a:p>
      </dgm:t>
    </dgm:pt>
    <dgm:pt modelId="{EDE7E9EA-949C-234B-80E7-722C01FE834E}" type="parTrans" cxnId="{FCB39352-BB4A-E446-A2D6-98FA7903FA22}">
      <dgm:prSet/>
      <dgm:spPr/>
      <dgm:t>
        <a:bodyPr/>
        <a:lstStyle/>
        <a:p>
          <a:endParaRPr lang="en-GB"/>
        </a:p>
      </dgm:t>
    </dgm:pt>
    <dgm:pt modelId="{101753F0-ABFB-FA46-8E1F-2D57B73B137A}">
      <dgm:prSet/>
      <dgm:spPr/>
      <dgm:t>
        <a:bodyPr/>
        <a:lstStyle/>
        <a:p>
          <a:r>
            <a:rPr lang="en-GB" dirty="0"/>
            <a:t>UI Designer + Incident Manager</a:t>
          </a:r>
        </a:p>
      </dgm:t>
    </dgm:pt>
    <dgm:pt modelId="{2885D57F-D2EE-B14A-9608-88B8A1D3ADC6}" type="parTrans" cxnId="{92CD7B63-F660-FF4B-9008-BB1C292B1019}">
      <dgm:prSet/>
      <dgm:spPr/>
      <dgm:t>
        <a:bodyPr/>
        <a:lstStyle/>
        <a:p>
          <a:endParaRPr lang="en-GB"/>
        </a:p>
      </dgm:t>
    </dgm:pt>
    <dgm:pt modelId="{D99D5F4D-A2FD-7941-8D83-1500DB2BEF49}" type="sibTrans" cxnId="{92CD7B63-F660-FF4B-9008-BB1C292B1019}">
      <dgm:prSet/>
      <dgm:spPr/>
      <dgm:t>
        <a:bodyPr/>
        <a:lstStyle/>
        <a:p>
          <a:endParaRPr lang="en-GB"/>
        </a:p>
      </dgm:t>
    </dgm:pt>
    <dgm:pt modelId="{652D3E56-1389-DF4A-A343-403B4C091FB6}" type="pres">
      <dgm:prSet presAssocID="{1B8F8431-A099-E349-B367-F6F45453B8FE}" presName="Name0" presStyleCnt="0">
        <dgm:presLayoutVars>
          <dgm:chMax/>
          <dgm:chPref/>
          <dgm:dir/>
        </dgm:presLayoutVars>
      </dgm:prSet>
      <dgm:spPr/>
    </dgm:pt>
    <dgm:pt modelId="{25BF61F7-6106-314D-9E76-CE36ABFF895E}" type="pres">
      <dgm:prSet presAssocID="{64C9A096-AE21-4D47-B9E9-1751ED5C6991}" presName="composite" presStyleCnt="0">
        <dgm:presLayoutVars>
          <dgm:chMax val="1"/>
          <dgm:chPref val="1"/>
        </dgm:presLayoutVars>
      </dgm:prSet>
      <dgm:spPr/>
    </dgm:pt>
    <dgm:pt modelId="{CCF5420B-AA0D-1E44-95E5-BA55DC000747}" type="pres">
      <dgm:prSet presAssocID="{64C9A096-AE21-4D47-B9E9-1751ED5C6991}" presName="Accent" presStyleLbl="trAlignAcc1" presStyleIdx="0" presStyleCnt="4">
        <dgm:presLayoutVars>
          <dgm:chMax val="0"/>
          <dgm:chPref val="0"/>
        </dgm:presLayoutVars>
      </dgm:prSet>
      <dgm:spPr/>
    </dgm:pt>
    <dgm:pt modelId="{813082FD-CCE0-6546-897A-152A29F3D589}" type="pres">
      <dgm:prSet presAssocID="{64C9A096-AE21-4D47-B9E9-1751ED5C6991}" presName="Image" presStyleLbl="alignImgPlace1" presStyleIdx="0" presStyleCnt="4" custScaleX="68401" custScaleY="68746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</dgm:spPr>
      <dgm:extLst>
        <a:ext uri="{E40237B7-FDA0-4F09-8148-C483321AD2D9}">
          <dgm14:cNvPr xmlns:dgm14="http://schemas.microsoft.com/office/drawing/2010/diagram" id="0" name="" descr="School girl"/>
        </a:ext>
      </dgm:extLst>
    </dgm:pt>
    <dgm:pt modelId="{ED2FE559-F5AE-2C44-92E1-B4690BEA3904}" type="pres">
      <dgm:prSet presAssocID="{64C9A096-AE21-4D47-B9E9-1751ED5C6991}" presName="ChildComposite" presStyleCnt="0"/>
      <dgm:spPr/>
    </dgm:pt>
    <dgm:pt modelId="{AF637413-ECBC-D642-BDB6-EA95E8E7CC3B}" type="pres">
      <dgm:prSet presAssocID="{64C9A096-AE21-4D47-B9E9-1751ED5C6991}" presName="Child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1BB985-458D-2A46-BCBC-AC0053854260}" type="pres">
      <dgm:prSet presAssocID="{64C9A096-AE21-4D47-B9E9-1751ED5C6991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A33A1AAB-8548-B34C-BD85-AA398F245946}" type="pres">
      <dgm:prSet presAssocID="{8F9B2E10-7759-814A-AD15-39B6DE170767}" presName="sibTrans" presStyleCnt="0"/>
      <dgm:spPr/>
    </dgm:pt>
    <dgm:pt modelId="{08DF3194-3045-9C4C-BEF6-F785CD3EFCB3}" type="pres">
      <dgm:prSet presAssocID="{1D1517B1-619F-9243-8BDE-80B1EEA09678}" presName="composite" presStyleCnt="0">
        <dgm:presLayoutVars>
          <dgm:chMax val="1"/>
          <dgm:chPref val="1"/>
        </dgm:presLayoutVars>
      </dgm:prSet>
      <dgm:spPr/>
    </dgm:pt>
    <dgm:pt modelId="{06BC3A10-623F-5646-90E7-82A9B8788065}" type="pres">
      <dgm:prSet presAssocID="{1D1517B1-619F-9243-8BDE-80B1EEA09678}" presName="Accent" presStyleLbl="trAlignAcc1" presStyleIdx="1" presStyleCnt="4">
        <dgm:presLayoutVars>
          <dgm:chMax val="0"/>
          <dgm:chPref val="0"/>
        </dgm:presLayoutVars>
      </dgm:prSet>
      <dgm:spPr/>
    </dgm:pt>
    <dgm:pt modelId="{6DD6C75C-C217-914A-B041-8D946DD842E1}" type="pres">
      <dgm:prSet presAssocID="{1D1517B1-619F-9243-8BDE-80B1EEA09678}" presName="Image" presStyleLbl="alignImgPlace1" presStyleIdx="1" presStyleCnt="4" custScaleX="67077" custScaleY="64797" custLinFactNeighborX="-505" custLinFactNeighborY="59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School boy"/>
        </a:ext>
      </dgm:extLst>
    </dgm:pt>
    <dgm:pt modelId="{2ED92BB9-AD9D-B848-8EE0-AF3EDBE2AB17}" type="pres">
      <dgm:prSet presAssocID="{1D1517B1-619F-9243-8BDE-80B1EEA09678}" presName="ChildComposite" presStyleCnt="0"/>
      <dgm:spPr/>
    </dgm:pt>
    <dgm:pt modelId="{A68C7E27-7D18-754D-B606-20EB035937BD}" type="pres">
      <dgm:prSet presAssocID="{1D1517B1-619F-9243-8BDE-80B1EEA09678}" presName="Child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391226D-70E0-DC40-844B-38F224B0A7E7}" type="pres">
      <dgm:prSet presAssocID="{1D1517B1-619F-9243-8BDE-80B1EEA09678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D3A491D5-BB15-A642-B784-F2A25555265C}" type="pres">
      <dgm:prSet presAssocID="{A749F48F-541D-9347-BB00-5C95332B8F48}" presName="sibTrans" presStyleCnt="0"/>
      <dgm:spPr/>
    </dgm:pt>
    <dgm:pt modelId="{DEE8B1CA-6EA3-7144-AF86-88C61ABA6601}" type="pres">
      <dgm:prSet presAssocID="{EEF798A4-DB21-9E47-9A32-554A26A2C20D}" presName="composite" presStyleCnt="0">
        <dgm:presLayoutVars>
          <dgm:chMax val="1"/>
          <dgm:chPref val="1"/>
        </dgm:presLayoutVars>
      </dgm:prSet>
      <dgm:spPr/>
    </dgm:pt>
    <dgm:pt modelId="{28597A12-32D0-E94A-9B1A-E0697801F48B}" type="pres">
      <dgm:prSet presAssocID="{EEF798A4-DB21-9E47-9A32-554A26A2C20D}" presName="Accent" presStyleLbl="trAlignAcc1" presStyleIdx="2" presStyleCnt="4">
        <dgm:presLayoutVars>
          <dgm:chMax val="0"/>
          <dgm:chPref val="0"/>
        </dgm:presLayoutVars>
      </dgm:prSet>
      <dgm:spPr/>
    </dgm:pt>
    <dgm:pt modelId="{66D2ABE5-5543-FA47-8758-2395E4266713}" type="pres">
      <dgm:prSet presAssocID="{EEF798A4-DB21-9E47-9A32-554A26A2C20D}" presName="Image" presStyleLbl="alignImgPlace1" presStyleIdx="2" presStyleCnt="4" custScaleX="65760" custScaleY="6988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School boy"/>
        </a:ext>
      </dgm:extLst>
    </dgm:pt>
    <dgm:pt modelId="{5E32F740-2EEF-E344-A038-CA46268EF6CF}" type="pres">
      <dgm:prSet presAssocID="{EEF798A4-DB21-9E47-9A32-554A26A2C20D}" presName="ChildComposite" presStyleCnt="0"/>
      <dgm:spPr/>
    </dgm:pt>
    <dgm:pt modelId="{6B4F1878-EA4B-A741-ADEC-C9E3F8710525}" type="pres">
      <dgm:prSet presAssocID="{EEF798A4-DB21-9E47-9A32-554A26A2C20D}" presName="Child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950ECD-EB24-3E46-B66D-68C44D5F6B3D}" type="pres">
      <dgm:prSet presAssocID="{EEF798A4-DB21-9E47-9A32-554A26A2C20D}" presName="Parent" presStyleLbl="revTx" presStyleIdx="2" presStyleCnt="4" custScaleY="110434">
        <dgm:presLayoutVars>
          <dgm:chMax val="1"/>
          <dgm:chPref val="0"/>
          <dgm:bulletEnabled val="1"/>
        </dgm:presLayoutVars>
      </dgm:prSet>
      <dgm:spPr/>
    </dgm:pt>
    <dgm:pt modelId="{26680FEC-FF0F-2F49-A47C-C3C85E4EFD00}" type="pres">
      <dgm:prSet presAssocID="{3F19D4DE-DE64-5440-8EC3-2F513E201BA6}" presName="sibTrans" presStyleCnt="0"/>
      <dgm:spPr/>
    </dgm:pt>
    <dgm:pt modelId="{939D8E14-A5DB-044B-A4F2-FAC78AC5E3C7}" type="pres">
      <dgm:prSet presAssocID="{65592799-9527-9949-8387-84A550A6D369}" presName="composite" presStyleCnt="0">
        <dgm:presLayoutVars>
          <dgm:chMax val="1"/>
          <dgm:chPref val="1"/>
        </dgm:presLayoutVars>
      </dgm:prSet>
      <dgm:spPr/>
    </dgm:pt>
    <dgm:pt modelId="{CC77DA05-8033-304E-896C-7623E3BF84F2}" type="pres">
      <dgm:prSet presAssocID="{65592799-9527-9949-8387-84A550A6D369}" presName="Accent" presStyleLbl="trAlignAcc1" presStyleIdx="3" presStyleCnt="4" custScaleY="100016" custLinFactNeighborX="-3376" custLinFactNeighborY="1543">
        <dgm:presLayoutVars>
          <dgm:chMax val="0"/>
          <dgm:chPref val="0"/>
        </dgm:presLayoutVars>
      </dgm:prSet>
      <dgm:spPr/>
    </dgm:pt>
    <dgm:pt modelId="{6D38D083-FAB3-5447-B5D5-264190587316}" type="pres">
      <dgm:prSet presAssocID="{65592799-9527-9949-8387-84A550A6D369}" presName="Image" presStyleLbl="alignImgPlace1" presStyleIdx="3" presStyleCnt="4" custScaleX="64934" custScaleY="62590" custLinFactNeighborX="-504" custLinFactNeighborY="5256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</dgm:spPr>
    </dgm:pt>
    <dgm:pt modelId="{624D0DF8-A488-3E42-B071-123938B6CCC7}" type="pres">
      <dgm:prSet presAssocID="{65592799-9527-9949-8387-84A550A6D369}" presName="ChildComposite" presStyleCnt="0"/>
      <dgm:spPr/>
    </dgm:pt>
    <dgm:pt modelId="{EB57B6E4-F175-8E4B-A49C-983C87461827}" type="pres">
      <dgm:prSet presAssocID="{65592799-9527-9949-8387-84A550A6D369}" presName="Child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85E5594-436B-7A4B-99EC-3DA3C481100F}" type="pres">
      <dgm:prSet presAssocID="{65592799-9527-9949-8387-84A550A6D369}" presName="Parent" presStyleLbl="revTx" presStyleIdx="3" presStyleCnt="4" custScaleX="81358" custScaleY="101785" custLinFactNeighborX="-1154" custLinFactNeighborY="-28566">
        <dgm:presLayoutVars>
          <dgm:chMax val="1"/>
          <dgm:chPref val="0"/>
          <dgm:bulletEnabled val="1"/>
        </dgm:presLayoutVars>
      </dgm:prSet>
      <dgm:spPr/>
    </dgm:pt>
  </dgm:ptLst>
  <dgm:cxnLst>
    <dgm:cxn modelId="{7FE1610F-B735-2F49-8C06-19D7BC95F3AD}" type="presOf" srcId="{101753F0-ABFB-FA46-8E1F-2D57B73B137A}" destId="{EB57B6E4-F175-8E4B-A49C-983C87461827}" srcOrd="0" destOrd="0" presId="urn:microsoft.com/office/officeart/2008/layout/CaptionedPictures"/>
    <dgm:cxn modelId="{10502A1C-51DE-BD43-B96C-DB7A5C80365D}" type="presOf" srcId="{52D523DA-0505-AE4C-84A2-7B4B227CBE13}" destId="{AF637413-ECBC-D642-BDB6-EA95E8E7CC3B}" srcOrd="0" destOrd="0" presId="urn:microsoft.com/office/officeart/2008/layout/CaptionedPictures"/>
    <dgm:cxn modelId="{9C73DF21-1230-3244-8953-4B1AE14E5696}" srcId="{1D1517B1-619F-9243-8BDE-80B1EEA09678}" destId="{F60527A9-7A72-6C4B-BE18-CF26EED7A22A}" srcOrd="0" destOrd="0" parTransId="{2B8409A9-5297-5D43-B16A-A5FC8EB7B9C3}" sibTransId="{444F03E5-5371-C94F-A65F-95E46CC203F2}"/>
    <dgm:cxn modelId="{F3D4E131-C639-F04A-8875-8E729D5886EC}" type="presOf" srcId="{EEF798A4-DB21-9E47-9A32-554A26A2C20D}" destId="{C3950ECD-EB24-3E46-B66D-68C44D5F6B3D}" srcOrd="0" destOrd="0" presId="urn:microsoft.com/office/officeart/2008/layout/CaptionedPictures"/>
    <dgm:cxn modelId="{FAF8B344-48C7-B249-83D4-5821AFCD7485}" srcId="{1B8F8431-A099-E349-B367-F6F45453B8FE}" destId="{EEF798A4-DB21-9E47-9A32-554A26A2C20D}" srcOrd="2" destOrd="0" parTransId="{F66C96E0-B535-F74B-A0BC-B73743FB5FEA}" sibTransId="{3F19D4DE-DE64-5440-8EC3-2F513E201BA6}"/>
    <dgm:cxn modelId="{FCB39352-BB4A-E446-A2D6-98FA7903FA22}" srcId="{64C9A096-AE21-4D47-B9E9-1751ED5C6991}" destId="{52D523DA-0505-AE4C-84A2-7B4B227CBE13}" srcOrd="0" destOrd="0" parTransId="{EDE7E9EA-949C-234B-80E7-722C01FE834E}" sibTransId="{7F3BA34D-FFA7-804C-A31D-3D6622A81F92}"/>
    <dgm:cxn modelId="{92CD7B63-F660-FF4B-9008-BB1C292B1019}" srcId="{65592799-9527-9949-8387-84A550A6D369}" destId="{101753F0-ABFB-FA46-8E1F-2D57B73B137A}" srcOrd="0" destOrd="0" parTransId="{2885D57F-D2EE-B14A-9608-88B8A1D3ADC6}" sibTransId="{D99D5F4D-A2FD-7941-8D83-1500DB2BEF49}"/>
    <dgm:cxn modelId="{E90F9971-729A-E847-9CC2-7A4610CB7AA1}" srcId="{1B8F8431-A099-E349-B367-F6F45453B8FE}" destId="{64C9A096-AE21-4D47-B9E9-1751ED5C6991}" srcOrd="0" destOrd="0" parTransId="{40218A41-0B52-2E40-8D65-D6F12EBF4691}" sibTransId="{8F9B2E10-7759-814A-AD15-39B6DE170767}"/>
    <dgm:cxn modelId="{2273DE89-47EC-664F-8F45-15BAD2F698B6}" type="presOf" srcId="{64C9A096-AE21-4D47-B9E9-1751ED5C6991}" destId="{EB1BB985-458D-2A46-BCBC-AC0053854260}" srcOrd="0" destOrd="0" presId="urn:microsoft.com/office/officeart/2008/layout/CaptionedPictures"/>
    <dgm:cxn modelId="{40A22992-22B4-9244-A3C7-116B075D590C}" srcId="{EEF798A4-DB21-9E47-9A32-554A26A2C20D}" destId="{4AAFC128-6BC3-8242-87ED-0AC7DF6A5E17}" srcOrd="0" destOrd="0" parTransId="{E5A5BF51-E707-8C47-9ECF-034160B39768}" sibTransId="{1065CBCB-A5C5-7748-9DD2-173A4C14CE53}"/>
    <dgm:cxn modelId="{13CFA995-86D3-5044-888E-8F59507DD5C7}" srcId="{1B8F8431-A099-E349-B367-F6F45453B8FE}" destId="{1D1517B1-619F-9243-8BDE-80B1EEA09678}" srcOrd="1" destOrd="0" parTransId="{81056D75-0C48-CA45-8106-064B1A38832A}" sibTransId="{A749F48F-541D-9347-BB00-5C95332B8F48}"/>
    <dgm:cxn modelId="{D8279BA3-A97A-BE46-B1A5-5520D10614C8}" srcId="{1B8F8431-A099-E349-B367-F6F45453B8FE}" destId="{65592799-9527-9949-8387-84A550A6D369}" srcOrd="3" destOrd="0" parTransId="{A1FF9117-A594-104E-8385-A84CFD150FDE}" sibTransId="{A584A279-403D-F846-9FC6-E37B3C3BD6D3}"/>
    <dgm:cxn modelId="{993131A5-15D6-7348-B939-09F7191D1335}" type="presOf" srcId="{4AAFC128-6BC3-8242-87ED-0AC7DF6A5E17}" destId="{6B4F1878-EA4B-A741-ADEC-C9E3F8710525}" srcOrd="0" destOrd="0" presId="urn:microsoft.com/office/officeart/2008/layout/CaptionedPictures"/>
    <dgm:cxn modelId="{4584DBB5-00A2-CF4F-88DD-FD6B661AEADC}" type="presOf" srcId="{1B8F8431-A099-E349-B367-F6F45453B8FE}" destId="{652D3E56-1389-DF4A-A343-403B4C091FB6}" srcOrd="0" destOrd="0" presId="urn:microsoft.com/office/officeart/2008/layout/CaptionedPictures"/>
    <dgm:cxn modelId="{8CAB77E1-DB49-6243-9C0A-44A2A874BD1F}" type="presOf" srcId="{65592799-9527-9949-8387-84A550A6D369}" destId="{085E5594-436B-7A4B-99EC-3DA3C481100F}" srcOrd="0" destOrd="0" presId="urn:microsoft.com/office/officeart/2008/layout/CaptionedPictures"/>
    <dgm:cxn modelId="{F4325FE5-09D5-4E45-968B-A7EA6E22DA51}" type="presOf" srcId="{F60527A9-7A72-6C4B-BE18-CF26EED7A22A}" destId="{A68C7E27-7D18-754D-B606-20EB035937BD}" srcOrd="0" destOrd="0" presId="urn:microsoft.com/office/officeart/2008/layout/CaptionedPictures"/>
    <dgm:cxn modelId="{8810F8EC-D531-134F-A232-6D65A2EFCB97}" type="presOf" srcId="{1D1517B1-619F-9243-8BDE-80B1EEA09678}" destId="{4391226D-70E0-DC40-844B-38F224B0A7E7}" srcOrd="0" destOrd="0" presId="urn:microsoft.com/office/officeart/2008/layout/CaptionedPictures"/>
    <dgm:cxn modelId="{6934ACF5-0806-1D45-9B77-74CDDAD4B6D3}" type="presParOf" srcId="{652D3E56-1389-DF4A-A343-403B4C091FB6}" destId="{25BF61F7-6106-314D-9E76-CE36ABFF895E}" srcOrd="0" destOrd="0" presId="urn:microsoft.com/office/officeart/2008/layout/CaptionedPictures"/>
    <dgm:cxn modelId="{ABBBA477-4DE1-DC4B-822A-0EF6D85FE045}" type="presParOf" srcId="{25BF61F7-6106-314D-9E76-CE36ABFF895E}" destId="{CCF5420B-AA0D-1E44-95E5-BA55DC000747}" srcOrd="0" destOrd="0" presId="urn:microsoft.com/office/officeart/2008/layout/CaptionedPictures"/>
    <dgm:cxn modelId="{3F9686A1-F033-2C49-AD5D-24D344FE5357}" type="presParOf" srcId="{25BF61F7-6106-314D-9E76-CE36ABFF895E}" destId="{813082FD-CCE0-6546-897A-152A29F3D589}" srcOrd="1" destOrd="0" presId="urn:microsoft.com/office/officeart/2008/layout/CaptionedPictures"/>
    <dgm:cxn modelId="{98DFB1FB-E49D-914F-920D-5DD3C3E84B0A}" type="presParOf" srcId="{25BF61F7-6106-314D-9E76-CE36ABFF895E}" destId="{ED2FE559-F5AE-2C44-92E1-B4690BEA3904}" srcOrd="2" destOrd="0" presId="urn:microsoft.com/office/officeart/2008/layout/CaptionedPictures"/>
    <dgm:cxn modelId="{4D1D2DA1-4725-7547-9DA1-C5B6659E7EA0}" type="presParOf" srcId="{ED2FE559-F5AE-2C44-92E1-B4690BEA3904}" destId="{AF637413-ECBC-D642-BDB6-EA95E8E7CC3B}" srcOrd="0" destOrd="0" presId="urn:microsoft.com/office/officeart/2008/layout/CaptionedPictures"/>
    <dgm:cxn modelId="{DCF6ABF0-2020-4947-B058-99ADA0F2B9D8}" type="presParOf" srcId="{ED2FE559-F5AE-2C44-92E1-B4690BEA3904}" destId="{EB1BB985-458D-2A46-BCBC-AC0053854260}" srcOrd="1" destOrd="0" presId="urn:microsoft.com/office/officeart/2008/layout/CaptionedPictures"/>
    <dgm:cxn modelId="{8DA6DD97-69D9-2B46-989C-612476D758B1}" type="presParOf" srcId="{652D3E56-1389-DF4A-A343-403B4C091FB6}" destId="{A33A1AAB-8548-B34C-BD85-AA398F245946}" srcOrd="1" destOrd="0" presId="urn:microsoft.com/office/officeart/2008/layout/CaptionedPictures"/>
    <dgm:cxn modelId="{B36CAAF2-2467-144E-8D92-ADCCA655CAF6}" type="presParOf" srcId="{652D3E56-1389-DF4A-A343-403B4C091FB6}" destId="{08DF3194-3045-9C4C-BEF6-F785CD3EFCB3}" srcOrd="2" destOrd="0" presId="urn:microsoft.com/office/officeart/2008/layout/CaptionedPictures"/>
    <dgm:cxn modelId="{2BAACC75-E6C4-6148-8D92-5E3F9410F155}" type="presParOf" srcId="{08DF3194-3045-9C4C-BEF6-F785CD3EFCB3}" destId="{06BC3A10-623F-5646-90E7-82A9B8788065}" srcOrd="0" destOrd="0" presId="urn:microsoft.com/office/officeart/2008/layout/CaptionedPictures"/>
    <dgm:cxn modelId="{C6988283-7CDD-D941-8D22-37347D8F7BE8}" type="presParOf" srcId="{08DF3194-3045-9C4C-BEF6-F785CD3EFCB3}" destId="{6DD6C75C-C217-914A-B041-8D946DD842E1}" srcOrd="1" destOrd="0" presId="urn:microsoft.com/office/officeart/2008/layout/CaptionedPictures"/>
    <dgm:cxn modelId="{BBA7B3E1-49B9-7C40-8F16-4AB3B10656BA}" type="presParOf" srcId="{08DF3194-3045-9C4C-BEF6-F785CD3EFCB3}" destId="{2ED92BB9-AD9D-B848-8EE0-AF3EDBE2AB17}" srcOrd="2" destOrd="0" presId="urn:microsoft.com/office/officeart/2008/layout/CaptionedPictures"/>
    <dgm:cxn modelId="{B1E4865D-8BE3-D745-BB4F-17C887381CCB}" type="presParOf" srcId="{2ED92BB9-AD9D-B848-8EE0-AF3EDBE2AB17}" destId="{A68C7E27-7D18-754D-B606-20EB035937BD}" srcOrd="0" destOrd="0" presId="urn:microsoft.com/office/officeart/2008/layout/CaptionedPictures"/>
    <dgm:cxn modelId="{9E89CF8F-84CF-0745-9B23-F1798EBA7E53}" type="presParOf" srcId="{2ED92BB9-AD9D-B848-8EE0-AF3EDBE2AB17}" destId="{4391226D-70E0-DC40-844B-38F224B0A7E7}" srcOrd="1" destOrd="0" presId="urn:microsoft.com/office/officeart/2008/layout/CaptionedPictures"/>
    <dgm:cxn modelId="{A4905809-D9DB-764C-B0F1-92CBF824196C}" type="presParOf" srcId="{652D3E56-1389-DF4A-A343-403B4C091FB6}" destId="{D3A491D5-BB15-A642-B784-F2A25555265C}" srcOrd="3" destOrd="0" presId="urn:microsoft.com/office/officeart/2008/layout/CaptionedPictures"/>
    <dgm:cxn modelId="{71167C64-1867-5C43-9547-03185F8ADB35}" type="presParOf" srcId="{652D3E56-1389-DF4A-A343-403B4C091FB6}" destId="{DEE8B1CA-6EA3-7144-AF86-88C61ABA6601}" srcOrd="4" destOrd="0" presId="urn:microsoft.com/office/officeart/2008/layout/CaptionedPictures"/>
    <dgm:cxn modelId="{5CE67A5F-29D8-4E47-86F0-0431A52E150C}" type="presParOf" srcId="{DEE8B1CA-6EA3-7144-AF86-88C61ABA6601}" destId="{28597A12-32D0-E94A-9B1A-E0697801F48B}" srcOrd="0" destOrd="0" presId="urn:microsoft.com/office/officeart/2008/layout/CaptionedPictures"/>
    <dgm:cxn modelId="{EAB601F9-406B-3149-838E-8EBB50601EBE}" type="presParOf" srcId="{DEE8B1CA-6EA3-7144-AF86-88C61ABA6601}" destId="{66D2ABE5-5543-FA47-8758-2395E4266713}" srcOrd="1" destOrd="0" presId="urn:microsoft.com/office/officeart/2008/layout/CaptionedPictures"/>
    <dgm:cxn modelId="{92FFD333-F65F-7E40-ACAB-3C7AFCE6CE9D}" type="presParOf" srcId="{DEE8B1CA-6EA3-7144-AF86-88C61ABA6601}" destId="{5E32F740-2EEF-E344-A038-CA46268EF6CF}" srcOrd="2" destOrd="0" presId="urn:microsoft.com/office/officeart/2008/layout/CaptionedPictures"/>
    <dgm:cxn modelId="{F32B2E0C-37BA-EB4A-B06C-2503AB4C260B}" type="presParOf" srcId="{5E32F740-2EEF-E344-A038-CA46268EF6CF}" destId="{6B4F1878-EA4B-A741-ADEC-C9E3F8710525}" srcOrd="0" destOrd="0" presId="urn:microsoft.com/office/officeart/2008/layout/CaptionedPictures"/>
    <dgm:cxn modelId="{337C7224-1FFC-9540-9C38-BC1A5B087A23}" type="presParOf" srcId="{5E32F740-2EEF-E344-A038-CA46268EF6CF}" destId="{C3950ECD-EB24-3E46-B66D-68C44D5F6B3D}" srcOrd="1" destOrd="0" presId="urn:microsoft.com/office/officeart/2008/layout/CaptionedPictures"/>
    <dgm:cxn modelId="{E8F2D605-6B1B-3D4F-947A-044FA380F9DD}" type="presParOf" srcId="{652D3E56-1389-DF4A-A343-403B4C091FB6}" destId="{26680FEC-FF0F-2F49-A47C-C3C85E4EFD00}" srcOrd="5" destOrd="0" presId="urn:microsoft.com/office/officeart/2008/layout/CaptionedPictures"/>
    <dgm:cxn modelId="{01C770F7-7D80-9848-8224-B21BB7F5228A}" type="presParOf" srcId="{652D3E56-1389-DF4A-A343-403B4C091FB6}" destId="{939D8E14-A5DB-044B-A4F2-FAC78AC5E3C7}" srcOrd="6" destOrd="0" presId="urn:microsoft.com/office/officeart/2008/layout/CaptionedPictures"/>
    <dgm:cxn modelId="{092CBCE8-AEF2-C846-BC38-AB1BB0BA06CF}" type="presParOf" srcId="{939D8E14-A5DB-044B-A4F2-FAC78AC5E3C7}" destId="{CC77DA05-8033-304E-896C-7623E3BF84F2}" srcOrd="0" destOrd="0" presId="urn:microsoft.com/office/officeart/2008/layout/CaptionedPictures"/>
    <dgm:cxn modelId="{94784376-7B55-FA41-8FAB-7C8B0D02C887}" type="presParOf" srcId="{939D8E14-A5DB-044B-A4F2-FAC78AC5E3C7}" destId="{6D38D083-FAB3-5447-B5D5-264190587316}" srcOrd="1" destOrd="0" presId="urn:microsoft.com/office/officeart/2008/layout/CaptionedPictures"/>
    <dgm:cxn modelId="{77873C27-DCE8-474A-A278-7533B2C4CD17}" type="presParOf" srcId="{939D8E14-A5DB-044B-A4F2-FAC78AC5E3C7}" destId="{624D0DF8-A488-3E42-B071-123938B6CCC7}" srcOrd="2" destOrd="0" presId="urn:microsoft.com/office/officeart/2008/layout/CaptionedPictures"/>
    <dgm:cxn modelId="{E3A917F8-5280-124D-8683-2188A11500F0}" type="presParOf" srcId="{624D0DF8-A488-3E42-B071-123938B6CCC7}" destId="{EB57B6E4-F175-8E4B-A49C-983C87461827}" srcOrd="0" destOrd="0" presId="urn:microsoft.com/office/officeart/2008/layout/CaptionedPictures"/>
    <dgm:cxn modelId="{0596396A-AD0A-BC48-B1F2-5B8F1CCB1923}" type="presParOf" srcId="{624D0DF8-A488-3E42-B071-123938B6CCC7}" destId="{085E5594-436B-7A4B-99EC-3DA3C481100F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9E9417-EBFB-C441-A57B-9ABA2C9D8C0C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D7ADF8-F67E-FC44-8EC5-25BB18A11DC6}">
      <dgm:prSet phldrT="[Text]"/>
      <dgm:spPr/>
      <dgm:t>
        <a:bodyPr/>
        <a:lstStyle/>
        <a:p>
          <a:r>
            <a:rPr lang="en-GB" dirty="0"/>
            <a:t>Security</a:t>
          </a:r>
        </a:p>
      </dgm:t>
    </dgm:pt>
    <dgm:pt modelId="{11C07D1A-8388-484D-B158-E8597A147B67}" type="parTrans" cxnId="{A7C5F733-06ED-2E4E-A1FA-697D61AC6341}">
      <dgm:prSet/>
      <dgm:spPr/>
      <dgm:t>
        <a:bodyPr/>
        <a:lstStyle/>
        <a:p>
          <a:endParaRPr lang="en-GB"/>
        </a:p>
      </dgm:t>
    </dgm:pt>
    <dgm:pt modelId="{55595E21-B0A7-6343-9E47-9CFEF95271DA}" type="sibTrans" cxnId="{A7C5F733-06ED-2E4E-A1FA-697D61AC6341}">
      <dgm:prSet/>
      <dgm:spPr/>
      <dgm:t>
        <a:bodyPr/>
        <a:lstStyle/>
        <a:p>
          <a:endParaRPr lang="en-GB"/>
        </a:p>
      </dgm:t>
    </dgm:pt>
    <dgm:pt modelId="{D33F6DE6-F324-6D42-B51D-B4874B19B643}">
      <dgm:prSet phldrT="[Text]"/>
      <dgm:spPr/>
      <dgm:t>
        <a:bodyPr/>
        <a:lstStyle/>
        <a:p>
          <a:r>
            <a:rPr lang="en-GB" dirty="0"/>
            <a:t>Login</a:t>
          </a:r>
        </a:p>
      </dgm:t>
    </dgm:pt>
    <dgm:pt modelId="{27CE4F94-BBD1-8F48-AD7C-4F45E060A7AD}" type="parTrans" cxnId="{65D298C2-8C79-AC4E-AE99-27C565A0AEA1}">
      <dgm:prSet/>
      <dgm:spPr/>
      <dgm:t>
        <a:bodyPr/>
        <a:lstStyle/>
        <a:p>
          <a:endParaRPr lang="en-GB"/>
        </a:p>
      </dgm:t>
    </dgm:pt>
    <dgm:pt modelId="{C7774495-369A-4648-B53A-06E61F064BDE}" type="sibTrans" cxnId="{65D298C2-8C79-AC4E-AE99-27C565A0AEA1}">
      <dgm:prSet/>
      <dgm:spPr/>
      <dgm:t>
        <a:bodyPr/>
        <a:lstStyle/>
        <a:p>
          <a:endParaRPr lang="en-GB"/>
        </a:p>
      </dgm:t>
    </dgm:pt>
    <dgm:pt modelId="{1DFDCE23-F9E8-E545-918F-A68014272D7B}">
      <dgm:prSet phldrT="[Text]"/>
      <dgm:spPr/>
      <dgm:t>
        <a:bodyPr/>
        <a:lstStyle/>
        <a:p>
          <a:r>
            <a:rPr lang="en-GB" dirty="0"/>
            <a:t>Password</a:t>
          </a:r>
        </a:p>
      </dgm:t>
    </dgm:pt>
    <dgm:pt modelId="{54921B6C-C9CB-1C47-883C-506DF7D8E211}" type="parTrans" cxnId="{683B1104-44B9-014E-97FE-DCD4555C852D}">
      <dgm:prSet/>
      <dgm:spPr/>
      <dgm:t>
        <a:bodyPr/>
        <a:lstStyle/>
        <a:p>
          <a:endParaRPr lang="en-GB"/>
        </a:p>
      </dgm:t>
    </dgm:pt>
    <dgm:pt modelId="{4834397B-9EDD-6343-B928-DCFE4F8E717B}" type="sibTrans" cxnId="{683B1104-44B9-014E-97FE-DCD4555C852D}">
      <dgm:prSet/>
      <dgm:spPr/>
      <dgm:t>
        <a:bodyPr/>
        <a:lstStyle/>
        <a:p>
          <a:endParaRPr lang="en-GB"/>
        </a:p>
      </dgm:t>
    </dgm:pt>
    <dgm:pt modelId="{1389DF0E-1AAA-964A-A9B0-7F59D90CEC53}">
      <dgm:prSet phldrT="[Text]"/>
      <dgm:spPr/>
      <dgm:t>
        <a:bodyPr/>
        <a:lstStyle/>
        <a:p>
          <a:r>
            <a:rPr lang="en-GB" dirty="0"/>
            <a:t>Availability</a:t>
          </a:r>
        </a:p>
      </dgm:t>
    </dgm:pt>
    <dgm:pt modelId="{8A3AD226-BC34-7544-AD33-CBE0592EC90B}" type="parTrans" cxnId="{03B35C4A-5787-784E-A4BD-952C17EFB278}">
      <dgm:prSet/>
      <dgm:spPr/>
      <dgm:t>
        <a:bodyPr/>
        <a:lstStyle/>
        <a:p>
          <a:endParaRPr lang="en-GB"/>
        </a:p>
      </dgm:t>
    </dgm:pt>
    <dgm:pt modelId="{39789B56-5DAC-0242-B0F9-00302AE92295}" type="sibTrans" cxnId="{03B35C4A-5787-784E-A4BD-952C17EFB278}">
      <dgm:prSet/>
      <dgm:spPr/>
      <dgm:t>
        <a:bodyPr/>
        <a:lstStyle/>
        <a:p>
          <a:endParaRPr lang="en-GB"/>
        </a:p>
      </dgm:t>
    </dgm:pt>
    <dgm:pt modelId="{D12B163F-D65A-EC4C-B10F-304A17A8925C}">
      <dgm:prSet phldrT="[Text]"/>
      <dgm:spPr/>
      <dgm:t>
        <a:bodyPr/>
        <a:lstStyle/>
        <a:p>
          <a:r>
            <a:rPr lang="en-GB" dirty="0"/>
            <a:t>System uptime</a:t>
          </a:r>
        </a:p>
      </dgm:t>
    </dgm:pt>
    <dgm:pt modelId="{08014ED3-C221-AA4A-8677-28176C5C95E2}" type="parTrans" cxnId="{1DD45641-B0F5-AD49-9311-829BFFAD0F51}">
      <dgm:prSet/>
      <dgm:spPr/>
      <dgm:t>
        <a:bodyPr/>
        <a:lstStyle/>
        <a:p>
          <a:endParaRPr lang="en-GB"/>
        </a:p>
      </dgm:t>
    </dgm:pt>
    <dgm:pt modelId="{7370D682-13C2-1D47-BC59-DABDF7F04368}" type="sibTrans" cxnId="{1DD45641-B0F5-AD49-9311-829BFFAD0F51}">
      <dgm:prSet/>
      <dgm:spPr/>
      <dgm:t>
        <a:bodyPr/>
        <a:lstStyle/>
        <a:p>
          <a:endParaRPr lang="en-GB"/>
        </a:p>
      </dgm:t>
    </dgm:pt>
    <dgm:pt modelId="{C2030AEF-8032-B744-8B5E-78B4A4B15B01}">
      <dgm:prSet phldrT="[Text]"/>
      <dgm:spPr/>
      <dgm:t>
        <a:bodyPr/>
        <a:lstStyle/>
        <a:p>
          <a:r>
            <a:rPr lang="en-GB" dirty="0"/>
            <a:t>Backup and recovery</a:t>
          </a:r>
        </a:p>
      </dgm:t>
    </dgm:pt>
    <dgm:pt modelId="{7B7F9BF8-6A85-754C-AA67-AD6032D7CE52}" type="parTrans" cxnId="{12A8E619-234D-514A-9ED5-60BA9FF48089}">
      <dgm:prSet/>
      <dgm:spPr/>
      <dgm:t>
        <a:bodyPr/>
        <a:lstStyle/>
        <a:p>
          <a:endParaRPr lang="en-GB"/>
        </a:p>
      </dgm:t>
    </dgm:pt>
    <dgm:pt modelId="{1821C4FF-325A-814B-BD92-A2FD7777C9FD}" type="sibTrans" cxnId="{12A8E619-234D-514A-9ED5-60BA9FF48089}">
      <dgm:prSet/>
      <dgm:spPr/>
      <dgm:t>
        <a:bodyPr/>
        <a:lstStyle/>
        <a:p>
          <a:endParaRPr lang="en-GB"/>
        </a:p>
      </dgm:t>
    </dgm:pt>
    <dgm:pt modelId="{79D46184-FE98-3448-A2E7-2D16B9180C1B}">
      <dgm:prSet phldrT="[Text]"/>
      <dgm:spPr/>
      <dgm:t>
        <a:bodyPr/>
        <a:lstStyle/>
        <a:p>
          <a:r>
            <a:rPr lang="en-GB" dirty="0"/>
            <a:t>Performance</a:t>
          </a:r>
        </a:p>
      </dgm:t>
    </dgm:pt>
    <dgm:pt modelId="{41DB8BF1-759C-AF4E-A911-B671F1791AEA}" type="parTrans" cxnId="{8E5C0E00-557E-2242-A739-B0D659FA0414}">
      <dgm:prSet/>
      <dgm:spPr/>
      <dgm:t>
        <a:bodyPr/>
        <a:lstStyle/>
        <a:p>
          <a:endParaRPr lang="en-GB"/>
        </a:p>
      </dgm:t>
    </dgm:pt>
    <dgm:pt modelId="{83C10A4E-7667-1F4F-8E2B-FA27697448AD}" type="sibTrans" cxnId="{8E5C0E00-557E-2242-A739-B0D659FA0414}">
      <dgm:prSet/>
      <dgm:spPr/>
      <dgm:t>
        <a:bodyPr/>
        <a:lstStyle/>
        <a:p>
          <a:endParaRPr lang="en-GB"/>
        </a:p>
      </dgm:t>
    </dgm:pt>
    <dgm:pt modelId="{EF474814-75A6-C943-9B13-B42099DDCA91}">
      <dgm:prSet phldrT="[Text]"/>
      <dgm:spPr/>
      <dgm:t>
        <a:bodyPr/>
        <a:lstStyle/>
        <a:p>
          <a:r>
            <a:rPr lang="en-GB" dirty="0"/>
            <a:t>Response time</a:t>
          </a:r>
        </a:p>
      </dgm:t>
    </dgm:pt>
    <dgm:pt modelId="{FDB66D5F-F2A2-AC46-9386-6A5F866BF4E8}" type="parTrans" cxnId="{0265911F-5E1D-114B-A93B-63D39242FD98}">
      <dgm:prSet/>
      <dgm:spPr/>
      <dgm:t>
        <a:bodyPr/>
        <a:lstStyle/>
        <a:p>
          <a:endParaRPr lang="en-GB"/>
        </a:p>
      </dgm:t>
    </dgm:pt>
    <dgm:pt modelId="{494B4FA1-FFCB-414A-BAA7-46E2E1BEF4D1}" type="sibTrans" cxnId="{0265911F-5E1D-114B-A93B-63D39242FD98}">
      <dgm:prSet/>
      <dgm:spPr/>
      <dgm:t>
        <a:bodyPr/>
        <a:lstStyle/>
        <a:p>
          <a:endParaRPr lang="en-GB"/>
        </a:p>
      </dgm:t>
    </dgm:pt>
    <dgm:pt modelId="{1CE36D83-6D14-054B-BDDF-7709CA095629}">
      <dgm:prSet phldrT="[Text]"/>
      <dgm:spPr/>
      <dgm:t>
        <a:bodyPr/>
        <a:lstStyle/>
        <a:p>
          <a:r>
            <a:rPr lang="en-GB" dirty="0"/>
            <a:t>Scalability</a:t>
          </a:r>
        </a:p>
      </dgm:t>
    </dgm:pt>
    <dgm:pt modelId="{33640E5C-11FB-034D-BF84-2514A807D77B}" type="parTrans" cxnId="{752FBEE0-BE2E-784D-9543-2B277CE2C8CB}">
      <dgm:prSet/>
      <dgm:spPr/>
      <dgm:t>
        <a:bodyPr/>
        <a:lstStyle/>
        <a:p>
          <a:endParaRPr lang="en-GB"/>
        </a:p>
      </dgm:t>
    </dgm:pt>
    <dgm:pt modelId="{B7988EB6-1774-7F47-A722-F6EBB4B0B49C}" type="sibTrans" cxnId="{752FBEE0-BE2E-784D-9543-2B277CE2C8CB}">
      <dgm:prSet/>
      <dgm:spPr/>
      <dgm:t>
        <a:bodyPr/>
        <a:lstStyle/>
        <a:p>
          <a:endParaRPr lang="en-GB"/>
        </a:p>
      </dgm:t>
    </dgm:pt>
    <dgm:pt modelId="{C8C17610-140F-584E-8097-57875F6CE592}">
      <dgm:prSet/>
      <dgm:spPr/>
      <dgm:t>
        <a:bodyPr/>
        <a:lstStyle/>
        <a:p>
          <a:r>
            <a:rPr lang="en-GB" dirty="0"/>
            <a:t>Accessibility</a:t>
          </a:r>
        </a:p>
      </dgm:t>
    </dgm:pt>
    <dgm:pt modelId="{237B5E47-F591-2440-B4BC-657FD0012BEA}" type="parTrans" cxnId="{937843C3-2847-DD4C-A00E-0BDE0D28CA1B}">
      <dgm:prSet/>
      <dgm:spPr/>
      <dgm:t>
        <a:bodyPr/>
        <a:lstStyle/>
        <a:p>
          <a:endParaRPr lang="en-GB"/>
        </a:p>
      </dgm:t>
    </dgm:pt>
    <dgm:pt modelId="{926894E1-CA45-2C40-A1A2-C3FF3456A346}" type="sibTrans" cxnId="{937843C3-2847-DD4C-A00E-0BDE0D28CA1B}">
      <dgm:prSet/>
      <dgm:spPr/>
      <dgm:t>
        <a:bodyPr/>
        <a:lstStyle/>
        <a:p>
          <a:endParaRPr lang="en-GB"/>
        </a:p>
      </dgm:t>
    </dgm:pt>
    <dgm:pt modelId="{F2EC04B3-B19C-7F49-A2DB-4AC8F211322B}">
      <dgm:prSet/>
      <dgm:spPr/>
      <dgm:t>
        <a:bodyPr/>
        <a:lstStyle/>
        <a:p>
          <a:r>
            <a:rPr lang="en-GB" dirty="0"/>
            <a:t>Cross Browser combability</a:t>
          </a:r>
        </a:p>
      </dgm:t>
    </dgm:pt>
    <dgm:pt modelId="{B409A5D5-CB6E-FF46-86B9-967716D9007E}" type="parTrans" cxnId="{049512C5-22F4-3D49-9045-4181BF57BFC9}">
      <dgm:prSet/>
      <dgm:spPr/>
      <dgm:t>
        <a:bodyPr/>
        <a:lstStyle/>
        <a:p>
          <a:endParaRPr lang="en-GB"/>
        </a:p>
      </dgm:t>
    </dgm:pt>
    <dgm:pt modelId="{CED6B6D1-5512-6F41-8608-2BE897DBAAF9}" type="sibTrans" cxnId="{049512C5-22F4-3D49-9045-4181BF57BFC9}">
      <dgm:prSet/>
      <dgm:spPr/>
      <dgm:t>
        <a:bodyPr/>
        <a:lstStyle/>
        <a:p>
          <a:endParaRPr lang="en-GB"/>
        </a:p>
      </dgm:t>
    </dgm:pt>
    <dgm:pt modelId="{A750415A-F251-B54A-BF2D-0A9E9BF8E59E}">
      <dgm:prSet/>
      <dgm:spPr/>
      <dgm:t>
        <a:bodyPr/>
        <a:lstStyle/>
        <a:p>
          <a:r>
            <a:rPr lang="en-GB" dirty="0"/>
            <a:t>Compliance with Accessibility Standards</a:t>
          </a:r>
        </a:p>
      </dgm:t>
    </dgm:pt>
    <dgm:pt modelId="{34D141E2-D350-0F46-A0CE-BF586607E56C}" type="parTrans" cxnId="{B9C2EB84-DEA2-EE4D-B14C-B6A07F70E8C3}">
      <dgm:prSet/>
      <dgm:spPr/>
      <dgm:t>
        <a:bodyPr/>
        <a:lstStyle/>
        <a:p>
          <a:endParaRPr lang="en-GB"/>
        </a:p>
      </dgm:t>
    </dgm:pt>
    <dgm:pt modelId="{6F95DA1D-4ACE-5441-95F2-29C938D1AE54}" type="sibTrans" cxnId="{B9C2EB84-DEA2-EE4D-B14C-B6A07F70E8C3}">
      <dgm:prSet/>
      <dgm:spPr/>
      <dgm:t>
        <a:bodyPr/>
        <a:lstStyle/>
        <a:p>
          <a:endParaRPr lang="en-GB"/>
        </a:p>
      </dgm:t>
    </dgm:pt>
    <dgm:pt modelId="{2ABA7297-56A6-4743-BCEF-CDD4A2AED8AF}">
      <dgm:prSet/>
      <dgm:spPr/>
      <dgm:t>
        <a:bodyPr/>
        <a:lstStyle/>
        <a:p>
          <a:r>
            <a:rPr lang="en-GB" dirty="0"/>
            <a:t>Scalability</a:t>
          </a:r>
        </a:p>
      </dgm:t>
    </dgm:pt>
    <dgm:pt modelId="{5AEDE571-7D47-884A-BA58-335777BA28BE}" type="parTrans" cxnId="{82337023-8FCC-C04C-99C1-7C805A9EF93B}">
      <dgm:prSet/>
      <dgm:spPr/>
      <dgm:t>
        <a:bodyPr/>
        <a:lstStyle/>
        <a:p>
          <a:endParaRPr lang="en-GB"/>
        </a:p>
      </dgm:t>
    </dgm:pt>
    <dgm:pt modelId="{1521164C-C2A8-3440-8D62-15530FFF9780}" type="sibTrans" cxnId="{82337023-8FCC-C04C-99C1-7C805A9EF93B}">
      <dgm:prSet/>
      <dgm:spPr/>
      <dgm:t>
        <a:bodyPr/>
        <a:lstStyle/>
        <a:p>
          <a:endParaRPr lang="en-GB"/>
        </a:p>
      </dgm:t>
    </dgm:pt>
    <dgm:pt modelId="{8D7453AD-C348-C346-84E5-1CA98B54A0C3}">
      <dgm:prSet/>
      <dgm:spPr/>
      <dgm:t>
        <a:bodyPr/>
        <a:lstStyle/>
        <a:p>
          <a:r>
            <a:rPr lang="en-GB" dirty="0"/>
            <a:t>Load balancing</a:t>
          </a:r>
        </a:p>
      </dgm:t>
    </dgm:pt>
    <dgm:pt modelId="{91C3C7AE-6A12-3F4A-B519-D4C5147FEFAC}" type="parTrans" cxnId="{EBCF3723-482F-924E-9ED9-36DE7DB9B5F2}">
      <dgm:prSet/>
      <dgm:spPr/>
      <dgm:t>
        <a:bodyPr/>
        <a:lstStyle/>
        <a:p>
          <a:endParaRPr lang="en-GB"/>
        </a:p>
      </dgm:t>
    </dgm:pt>
    <dgm:pt modelId="{3D6B8F60-FD08-F643-B3D6-29726EBD28BF}" type="sibTrans" cxnId="{EBCF3723-482F-924E-9ED9-36DE7DB9B5F2}">
      <dgm:prSet/>
      <dgm:spPr/>
      <dgm:t>
        <a:bodyPr/>
        <a:lstStyle/>
        <a:p>
          <a:endParaRPr lang="en-GB"/>
        </a:p>
      </dgm:t>
    </dgm:pt>
    <dgm:pt modelId="{CF7D461F-26E6-F246-9B81-6361AA1DA18F}">
      <dgm:prSet/>
      <dgm:spPr/>
      <dgm:t>
        <a:bodyPr/>
        <a:lstStyle/>
        <a:p>
          <a:r>
            <a:rPr lang="en-GB" dirty="0"/>
            <a:t>Horizontal and vertical scalability</a:t>
          </a:r>
        </a:p>
      </dgm:t>
    </dgm:pt>
    <dgm:pt modelId="{78C7EFAC-A857-D84E-A61D-2565485B2727}" type="parTrans" cxnId="{6AF7A24E-2BB4-3D44-9605-7853AABD95D9}">
      <dgm:prSet/>
      <dgm:spPr/>
      <dgm:t>
        <a:bodyPr/>
        <a:lstStyle/>
        <a:p>
          <a:endParaRPr lang="en-GB"/>
        </a:p>
      </dgm:t>
    </dgm:pt>
    <dgm:pt modelId="{1B5A163F-F0AD-7749-A503-B41BE878E945}" type="sibTrans" cxnId="{6AF7A24E-2BB4-3D44-9605-7853AABD95D9}">
      <dgm:prSet/>
      <dgm:spPr/>
      <dgm:t>
        <a:bodyPr/>
        <a:lstStyle/>
        <a:p>
          <a:endParaRPr lang="en-GB"/>
        </a:p>
      </dgm:t>
    </dgm:pt>
    <dgm:pt modelId="{EEECF5F5-62A7-9E41-AA31-97569AAB4EA9}">
      <dgm:prSet/>
      <dgm:spPr/>
      <dgm:t>
        <a:bodyPr/>
        <a:lstStyle/>
        <a:p>
          <a:r>
            <a:rPr lang="en-GB" dirty="0"/>
            <a:t>Usability</a:t>
          </a:r>
        </a:p>
      </dgm:t>
    </dgm:pt>
    <dgm:pt modelId="{B93F9E6D-99D2-744F-A58F-40A8408704FD}" type="parTrans" cxnId="{14DBB7FA-617E-FB4D-A255-0E997F97E454}">
      <dgm:prSet/>
      <dgm:spPr/>
      <dgm:t>
        <a:bodyPr/>
        <a:lstStyle/>
        <a:p>
          <a:endParaRPr lang="en-GB"/>
        </a:p>
      </dgm:t>
    </dgm:pt>
    <dgm:pt modelId="{5C54F6BA-57EA-ED43-8409-A43C4967F06B}" type="sibTrans" cxnId="{14DBB7FA-617E-FB4D-A255-0E997F97E454}">
      <dgm:prSet/>
      <dgm:spPr/>
      <dgm:t>
        <a:bodyPr/>
        <a:lstStyle/>
        <a:p>
          <a:endParaRPr lang="en-GB"/>
        </a:p>
      </dgm:t>
    </dgm:pt>
    <dgm:pt modelId="{55614116-0629-1A41-A72F-C55E9894E519}">
      <dgm:prSet/>
      <dgm:spPr/>
      <dgm:t>
        <a:bodyPr/>
        <a:lstStyle/>
        <a:p>
          <a:r>
            <a:rPr lang="en-GB" dirty="0"/>
            <a:t>Responsive Design</a:t>
          </a:r>
        </a:p>
      </dgm:t>
    </dgm:pt>
    <dgm:pt modelId="{56C706CB-5427-4F40-8CFD-D13C9A7A3224}" type="parTrans" cxnId="{D793361D-5873-D246-9DE1-8EFB4E5B94E7}">
      <dgm:prSet/>
      <dgm:spPr/>
      <dgm:t>
        <a:bodyPr/>
        <a:lstStyle/>
        <a:p>
          <a:endParaRPr lang="en-GB"/>
        </a:p>
      </dgm:t>
    </dgm:pt>
    <dgm:pt modelId="{119D1ECD-3954-774B-9461-5147E3C23EB1}" type="sibTrans" cxnId="{D793361D-5873-D246-9DE1-8EFB4E5B94E7}">
      <dgm:prSet/>
      <dgm:spPr/>
      <dgm:t>
        <a:bodyPr/>
        <a:lstStyle/>
        <a:p>
          <a:endParaRPr lang="en-GB"/>
        </a:p>
      </dgm:t>
    </dgm:pt>
    <dgm:pt modelId="{4752C157-A5AB-064C-BC41-3D96AE707D0C}">
      <dgm:prSet/>
      <dgm:spPr/>
      <dgm:t>
        <a:bodyPr/>
        <a:lstStyle/>
        <a:p>
          <a:r>
            <a:rPr lang="en-GB" dirty="0"/>
            <a:t>User Interface</a:t>
          </a:r>
        </a:p>
      </dgm:t>
    </dgm:pt>
    <dgm:pt modelId="{8FBC7EE8-DA5B-344B-9C2D-833ED3FB6625}" type="parTrans" cxnId="{5600B75E-4A1E-5346-9E16-EA0520FB67C1}">
      <dgm:prSet/>
      <dgm:spPr/>
      <dgm:t>
        <a:bodyPr/>
        <a:lstStyle/>
        <a:p>
          <a:endParaRPr lang="en-GB"/>
        </a:p>
      </dgm:t>
    </dgm:pt>
    <dgm:pt modelId="{C03A254A-F1B9-0D4D-98D1-9FE7F57C617C}" type="sibTrans" cxnId="{5600B75E-4A1E-5346-9E16-EA0520FB67C1}">
      <dgm:prSet/>
      <dgm:spPr/>
      <dgm:t>
        <a:bodyPr/>
        <a:lstStyle/>
        <a:p>
          <a:endParaRPr lang="en-GB"/>
        </a:p>
      </dgm:t>
    </dgm:pt>
    <dgm:pt modelId="{A54F89EB-C5DD-6148-92F0-5A6C37E561A1}">
      <dgm:prSet/>
      <dgm:spPr/>
      <dgm:t>
        <a:bodyPr/>
        <a:lstStyle/>
        <a:p>
          <a:r>
            <a:rPr lang="en-GB" dirty="0"/>
            <a:t>Reliability</a:t>
          </a:r>
        </a:p>
      </dgm:t>
    </dgm:pt>
    <dgm:pt modelId="{2EF3E0A2-0E03-5E4E-BFB1-E84D4C38E6B5}" type="parTrans" cxnId="{18080695-7945-164F-BD63-8BB9A65BCFFF}">
      <dgm:prSet/>
      <dgm:spPr/>
      <dgm:t>
        <a:bodyPr/>
        <a:lstStyle/>
        <a:p>
          <a:endParaRPr lang="en-GB"/>
        </a:p>
      </dgm:t>
    </dgm:pt>
    <dgm:pt modelId="{F9D5C2E5-1434-A64D-9CEE-D7074357032C}" type="sibTrans" cxnId="{18080695-7945-164F-BD63-8BB9A65BCFFF}">
      <dgm:prSet/>
      <dgm:spPr/>
      <dgm:t>
        <a:bodyPr/>
        <a:lstStyle/>
        <a:p>
          <a:endParaRPr lang="en-GB"/>
        </a:p>
      </dgm:t>
    </dgm:pt>
    <dgm:pt modelId="{6600E2A6-ACC7-AB4B-AED7-54D667D3185A}">
      <dgm:prSet/>
      <dgm:spPr/>
      <dgm:t>
        <a:bodyPr/>
        <a:lstStyle/>
        <a:p>
          <a:r>
            <a:rPr lang="en-GB" dirty="0"/>
            <a:t>Error handling</a:t>
          </a:r>
        </a:p>
      </dgm:t>
    </dgm:pt>
    <dgm:pt modelId="{9ECCBC68-8A33-E949-88D5-75D370724CD2}" type="parTrans" cxnId="{E905ED24-5234-3F4E-8FAB-7EDEB2D14479}">
      <dgm:prSet/>
      <dgm:spPr/>
      <dgm:t>
        <a:bodyPr/>
        <a:lstStyle/>
        <a:p>
          <a:endParaRPr lang="en-GB"/>
        </a:p>
      </dgm:t>
    </dgm:pt>
    <dgm:pt modelId="{5153300D-3FC4-6B44-893F-66EC895E5916}" type="sibTrans" cxnId="{E905ED24-5234-3F4E-8FAB-7EDEB2D14479}">
      <dgm:prSet/>
      <dgm:spPr/>
      <dgm:t>
        <a:bodyPr/>
        <a:lstStyle/>
        <a:p>
          <a:endParaRPr lang="en-GB"/>
        </a:p>
      </dgm:t>
    </dgm:pt>
    <dgm:pt modelId="{3061F628-C9D0-3B42-A801-F4DA6574F276}">
      <dgm:prSet/>
      <dgm:spPr/>
      <dgm:t>
        <a:bodyPr/>
        <a:lstStyle/>
        <a:p>
          <a:r>
            <a:rPr lang="en-GB" dirty="0"/>
            <a:t>Functional requirements</a:t>
          </a:r>
        </a:p>
      </dgm:t>
    </dgm:pt>
    <dgm:pt modelId="{4C05B5AC-0A82-8D47-ABAF-FF76AB0F8A46}" type="parTrans" cxnId="{98219952-9514-FA45-A0E9-C4E9B83758AD}">
      <dgm:prSet/>
      <dgm:spPr/>
      <dgm:t>
        <a:bodyPr/>
        <a:lstStyle/>
        <a:p>
          <a:endParaRPr lang="en-GB"/>
        </a:p>
      </dgm:t>
    </dgm:pt>
    <dgm:pt modelId="{858697D7-7D9B-5A46-BD89-8FA55DF7E16C}" type="sibTrans" cxnId="{98219952-9514-FA45-A0E9-C4E9B83758AD}">
      <dgm:prSet/>
      <dgm:spPr/>
      <dgm:t>
        <a:bodyPr/>
        <a:lstStyle/>
        <a:p>
          <a:endParaRPr lang="en-GB"/>
        </a:p>
      </dgm:t>
    </dgm:pt>
    <dgm:pt modelId="{6C3E29DB-3B47-D94D-9DFE-AA44C541C91D}">
      <dgm:prSet phldrT="[Text]"/>
      <dgm:spPr/>
      <dgm:t>
        <a:bodyPr/>
        <a:lstStyle/>
        <a:p>
          <a:r>
            <a:rPr lang="en-GB" dirty="0"/>
            <a:t>Authorization</a:t>
          </a:r>
        </a:p>
      </dgm:t>
    </dgm:pt>
    <dgm:pt modelId="{711246B3-7CB8-B043-A437-324BFFD55121}" type="parTrans" cxnId="{0D39ABE3-DAC4-2546-8884-B77EA23CBF7B}">
      <dgm:prSet/>
      <dgm:spPr/>
      <dgm:t>
        <a:bodyPr/>
        <a:lstStyle/>
        <a:p>
          <a:endParaRPr lang="en-GB"/>
        </a:p>
      </dgm:t>
    </dgm:pt>
    <dgm:pt modelId="{1BE3E282-52FA-8D4E-A70D-736FC82C492B}" type="sibTrans" cxnId="{0D39ABE3-DAC4-2546-8884-B77EA23CBF7B}">
      <dgm:prSet/>
      <dgm:spPr/>
      <dgm:t>
        <a:bodyPr/>
        <a:lstStyle/>
        <a:p>
          <a:endParaRPr lang="en-GB"/>
        </a:p>
      </dgm:t>
    </dgm:pt>
    <dgm:pt modelId="{ADB7C753-04D6-154B-9855-55A6A0728829}">
      <dgm:prSet/>
      <dgm:spPr/>
      <dgm:t>
        <a:bodyPr/>
        <a:lstStyle/>
        <a:p>
          <a:r>
            <a:rPr lang="en-GB" dirty="0"/>
            <a:t>Guided instructions</a:t>
          </a:r>
        </a:p>
      </dgm:t>
    </dgm:pt>
    <dgm:pt modelId="{9ABAEDE8-2ACD-2B43-9195-938F606221A5}" type="parTrans" cxnId="{2D5D00C3-D4AC-5D48-AF6C-D97AC723717E}">
      <dgm:prSet/>
      <dgm:spPr/>
      <dgm:t>
        <a:bodyPr/>
        <a:lstStyle/>
        <a:p>
          <a:endParaRPr lang="en-GB"/>
        </a:p>
      </dgm:t>
    </dgm:pt>
    <dgm:pt modelId="{3E79CEA0-77D6-8A4D-926F-99CE6A3164AC}" type="sibTrans" cxnId="{2D5D00C3-D4AC-5D48-AF6C-D97AC723717E}">
      <dgm:prSet/>
      <dgm:spPr/>
      <dgm:t>
        <a:bodyPr/>
        <a:lstStyle/>
        <a:p>
          <a:endParaRPr lang="en-GB"/>
        </a:p>
      </dgm:t>
    </dgm:pt>
    <dgm:pt modelId="{BD066D6C-8651-E54A-AE79-6837A2936B4F}" type="pres">
      <dgm:prSet presAssocID="{429E9417-EBFB-C441-A57B-9ABA2C9D8C0C}" presName="Name0" presStyleCnt="0">
        <dgm:presLayoutVars>
          <dgm:dir/>
          <dgm:animLvl val="lvl"/>
          <dgm:resizeHandles val="exact"/>
        </dgm:presLayoutVars>
      </dgm:prSet>
      <dgm:spPr/>
    </dgm:pt>
    <dgm:pt modelId="{9B6B3755-13F4-5E4B-8EE7-680601C90194}" type="pres">
      <dgm:prSet presAssocID="{0AD7ADF8-F67E-FC44-8EC5-25BB18A11DC6}" presName="composite" presStyleCnt="0"/>
      <dgm:spPr/>
    </dgm:pt>
    <dgm:pt modelId="{C4F47244-4B95-964E-B7AF-6FCDB1E4FC22}" type="pres">
      <dgm:prSet presAssocID="{0AD7ADF8-F67E-FC44-8EC5-25BB18A11DC6}" presName="parTx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9AD23D40-B7F8-8940-B0FD-22769A958D18}" type="pres">
      <dgm:prSet presAssocID="{0AD7ADF8-F67E-FC44-8EC5-25BB18A11DC6}" presName="desTx" presStyleLbl="alignAccFollowNode1" presStyleIdx="0" presStyleCnt="7">
        <dgm:presLayoutVars>
          <dgm:bulletEnabled val="1"/>
        </dgm:presLayoutVars>
      </dgm:prSet>
      <dgm:spPr/>
    </dgm:pt>
    <dgm:pt modelId="{A3CD1D85-569B-3647-9672-D7A17EB0607E}" type="pres">
      <dgm:prSet presAssocID="{55595E21-B0A7-6343-9E47-9CFEF95271DA}" presName="space" presStyleCnt="0"/>
      <dgm:spPr/>
    </dgm:pt>
    <dgm:pt modelId="{04414165-070F-444D-B3C5-EF8332513A97}" type="pres">
      <dgm:prSet presAssocID="{1389DF0E-1AAA-964A-A9B0-7F59D90CEC53}" presName="composite" presStyleCnt="0"/>
      <dgm:spPr/>
    </dgm:pt>
    <dgm:pt modelId="{CB4D255F-DB51-734D-8D35-E66D4B0BA6D0}" type="pres">
      <dgm:prSet presAssocID="{1389DF0E-1AAA-964A-A9B0-7F59D90CEC53}" presName="parTx" presStyleLbl="alignNode1" presStyleIdx="1" presStyleCnt="7" custLinFactX="7198" custLinFactNeighborX="100000" custLinFactNeighborY="5009">
        <dgm:presLayoutVars>
          <dgm:chMax val="0"/>
          <dgm:chPref val="0"/>
          <dgm:bulletEnabled val="1"/>
        </dgm:presLayoutVars>
      </dgm:prSet>
      <dgm:spPr/>
    </dgm:pt>
    <dgm:pt modelId="{721AA5C3-F107-7446-8777-CAB7C600BD55}" type="pres">
      <dgm:prSet presAssocID="{1389DF0E-1AAA-964A-A9B0-7F59D90CEC53}" presName="desTx" presStyleLbl="alignAccFollowNode1" presStyleIdx="1" presStyleCnt="7" custLinFactX="7198" custLinFactNeighborX="100000" custLinFactNeighborY="3904">
        <dgm:presLayoutVars>
          <dgm:bulletEnabled val="1"/>
        </dgm:presLayoutVars>
      </dgm:prSet>
      <dgm:spPr/>
    </dgm:pt>
    <dgm:pt modelId="{F523519E-85E1-8F4D-A8C5-146AF0681265}" type="pres">
      <dgm:prSet presAssocID="{39789B56-5DAC-0242-B0F9-00302AE92295}" presName="space" presStyleCnt="0"/>
      <dgm:spPr/>
    </dgm:pt>
    <dgm:pt modelId="{76D1CA1B-350A-AD4E-BDAC-373304A5C6FF}" type="pres">
      <dgm:prSet presAssocID="{79D46184-FE98-3448-A2E7-2D16B9180C1B}" presName="composite" presStyleCnt="0"/>
      <dgm:spPr/>
    </dgm:pt>
    <dgm:pt modelId="{C599A69A-3335-4448-A11A-FF0D805CB90A}" type="pres">
      <dgm:prSet presAssocID="{79D46184-FE98-3448-A2E7-2D16B9180C1B}" presName="parTx" presStyleLbl="alignNode1" presStyleIdx="2" presStyleCnt="7" custLinFactX="100000" custLinFactNeighborX="117402" custLinFactNeighborY="5009">
        <dgm:presLayoutVars>
          <dgm:chMax val="0"/>
          <dgm:chPref val="0"/>
          <dgm:bulletEnabled val="1"/>
        </dgm:presLayoutVars>
      </dgm:prSet>
      <dgm:spPr/>
    </dgm:pt>
    <dgm:pt modelId="{98689187-13DF-F641-8840-AC3416C1B83D}" type="pres">
      <dgm:prSet presAssocID="{79D46184-FE98-3448-A2E7-2D16B9180C1B}" presName="desTx" presStyleLbl="alignAccFollowNode1" presStyleIdx="2" presStyleCnt="7" custLinFactX="100000" custLinFactNeighborX="117402" custLinFactNeighborY="5205">
        <dgm:presLayoutVars>
          <dgm:bulletEnabled val="1"/>
        </dgm:presLayoutVars>
      </dgm:prSet>
      <dgm:spPr/>
    </dgm:pt>
    <dgm:pt modelId="{2D21AFCA-E916-4745-9796-952CCAFB56CC}" type="pres">
      <dgm:prSet presAssocID="{83C10A4E-7667-1F4F-8E2B-FA27697448AD}" presName="space" presStyleCnt="0"/>
      <dgm:spPr/>
    </dgm:pt>
    <dgm:pt modelId="{9C30D4C8-B2C2-474D-B133-F299C5F65BAA}" type="pres">
      <dgm:prSet presAssocID="{C8C17610-140F-584E-8097-57875F6CE592}" presName="composite" presStyleCnt="0"/>
      <dgm:spPr/>
    </dgm:pt>
    <dgm:pt modelId="{7ABCCD37-BFE2-8B4A-96B0-641101D1B276}" type="pres">
      <dgm:prSet presAssocID="{C8C17610-140F-584E-8097-57875F6CE592}" presName="parTx" presStyleLbl="alignNode1" presStyleIdx="3" presStyleCnt="7" custLinFactX="-136623" custLinFactY="271629" custLinFactNeighborX="-200000" custLinFactNeighborY="300000">
        <dgm:presLayoutVars>
          <dgm:chMax val="0"/>
          <dgm:chPref val="0"/>
          <dgm:bulletEnabled val="1"/>
        </dgm:presLayoutVars>
      </dgm:prSet>
      <dgm:spPr/>
    </dgm:pt>
    <dgm:pt modelId="{3FACB02B-C2AC-D54E-969B-BDC3E377A244}" type="pres">
      <dgm:prSet presAssocID="{C8C17610-140F-584E-8097-57875F6CE592}" presName="desTx" presStyleLbl="alignAccFollowNode1" presStyleIdx="3" presStyleCnt="7" custLinFactX="-138330" custLinFactY="91551" custLinFactNeighborX="-200000" custLinFactNeighborY="100000">
        <dgm:presLayoutVars>
          <dgm:bulletEnabled val="1"/>
        </dgm:presLayoutVars>
      </dgm:prSet>
      <dgm:spPr/>
    </dgm:pt>
    <dgm:pt modelId="{34857A31-3697-784F-AB7F-557D079DC6B6}" type="pres">
      <dgm:prSet presAssocID="{926894E1-CA45-2C40-A1A2-C3FF3456A346}" presName="space" presStyleCnt="0"/>
      <dgm:spPr/>
    </dgm:pt>
    <dgm:pt modelId="{DF32B9E9-DC52-124C-B089-3E0BA2865B79}" type="pres">
      <dgm:prSet presAssocID="{2ABA7297-56A6-4743-BCEF-CDD4A2AED8AF}" presName="composite" presStyleCnt="0"/>
      <dgm:spPr/>
    </dgm:pt>
    <dgm:pt modelId="{C2699AE3-6484-9B44-8B1A-683747F6A098}" type="pres">
      <dgm:prSet presAssocID="{2ABA7297-56A6-4743-BCEF-CDD4A2AED8AF}" presName="parTx" presStyleLbl="alignNode1" presStyleIdx="4" presStyleCnt="7" custLinFactX="-100000" custLinFactY="276822" custLinFactNeighborX="-132430" custLinFactNeighborY="300000">
        <dgm:presLayoutVars>
          <dgm:chMax val="0"/>
          <dgm:chPref val="0"/>
          <dgm:bulletEnabled val="1"/>
        </dgm:presLayoutVars>
      </dgm:prSet>
      <dgm:spPr/>
    </dgm:pt>
    <dgm:pt modelId="{8E06BF1B-2239-CE4F-B649-9188899F65F1}" type="pres">
      <dgm:prSet presAssocID="{2ABA7297-56A6-4743-BCEF-CDD4A2AED8AF}" presName="desTx" presStyleLbl="alignAccFollowNode1" presStyleIdx="4" presStyleCnt="7" custLinFactX="-100000" custLinFactY="91551" custLinFactNeighborX="-132430" custLinFactNeighborY="100000">
        <dgm:presLayoutVars>
          <dgm:bulletEnabled val="1"/>
        </dgm:presLayoutVars>
      </dgm:prSet>
      <dgm:spPr/>
    </dgm:pt>
    <dgm:pt modelId="{801B7651-D1E2-6248-B87F-8D9F64A47335}" type="pres">
      <dgm:prSet presAssocID="{1521164C-C2A8-3440-8D62-15530FFF9780}" presName="space" presStyleCnt="0"/>
      <dgm:spPr/>
    </dgm:pt>
    <dgm:pt modelId="{1D6888DA-9AE5-7148-906B-3D4F001EF4C0}" type="pres">
      <dgm:prSet presAssocID="{EEECF5F5-62A7-9E41-AA31-97569AAB4EA9}" presName="composite" presStyleCnt="0"/>
      <dgm:spPr/>
    </dgm:pt>
    <dgm:pt modelId="{AF9EE276-4AE9-A045-8ABB-2C80071DA41D}" type="pres">
      <dgm:prSet presAssocID="{EEECF5F5-62A7-9E41-AA31-97569AAB4EA9}" presName="parTx" presStyleLbl="alignNode1" presStyleIdx="5" presStyleCnt="7" custLinFactX="-22226" custLinFactY="274318" custLinFactNeighborX="-100000" custLinFactNeighborY="300000">
        <dgm:presLayoutVars>
          <dgm:chMax val="0"/>
          <dgm:chPref val="0"/>
          <dgm:bulletEnabled val="1"/>
        </dgm:presLayoutVars>
      </dgm:prSet>
      <dgm:spPr/>
    </dgm:pt>
    <dgm:pt modelId="{7B27191F-A6D6-8541-8E09-E5F48E017E82}" type="pres">
      <dgm:prSet presAssocID="{EEECF5F5-62A7-9E41-AA31-97569AAB4EA9}" presName="desTx" presStyleLbl="alignAccFollowNode1" presStyleIdx="5" presStyleCnt="7" custLinFactX="-22226" custLinFactY="91551" custLinFactNeighborX="-100000" custLinFactNeighborY="100000">
        <dgm:presLayoutVars>
          <dgm:bulletEnabled val="1"/>
        </dgm:presLayoutVars>
      </dgm:prSet>
      <dgm:spPr/>
    </dgm:pt>
    <dgm:pt modelId="{2FC5B3C7-C8D4-B442-A5AF-528AF2058CF8}" type="pres">
      <dgm:prSet presAssocID="{5C54F6BA-57EA-ED43-8409-A43C4967F06B}" presName="space" presStyleCnt="0"/>
      <dgm:spPr/>
    </dgm:pt>
    <dgm:pt modelId="{AEB9A9D8-142C-B741-9495-B25354A5BC12}" type="pres">
      <dgm:prSet presAssocID="{A54F89EB-C5DD-6148-92F0-5A6C37E561A1}" presName="composite" presStyleCnt="0"/>
      <dgm:spPr/>
    </dgm:pt>
    <dgm:pt modelId="{C37E7D3F-1BC8-7345-B3C1-BB3E2D4F9493}" type="pres">
      <dgm:prSet presAssocID="{A54F89EB-C5DD-6148-92F0-5A6C37E561A1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3EE0AD05-33B8-8347-BD2E-6C2B2E7384FF}" type="pres">
      <dgm:prSet presAssocID="{A54F89EB-C5DD-6148-92F0-5A6C37E561A1}" presName="desTx" presStyleLbl="alignAccFollowNode1" presStyleIdx="6" presStyleCnt="7">
        <dgm:presLayoutVars>
          <dgm:bulletEnabled val="1"/>
        </dgm:presLayoutVars>
      </dgm:prSet>
      <dgm:spPr/>
    </dgm:pt>
  </dgm:ptLst>
  <dgm:cxnLst>
    <dgm:cxn modelId="{8E5C0E00-557E-2242-A739-B0D659FA0414}" srcId="{429E9417-EBFB-C441-A57B-9ABA2C9D8C0C}" destId="{79D46184-FE98-3448-A2E7-2D16B9180C1B}" srcOrd="2" destOrd="0" parTransId="{41DB8BF1-759C-AF4E-A911-B671F1791AEA}" sibTransId="{83C10A4E-7667-1F4F-8E2B-FA27697448AD}"/>
    <dgm:cxn modelId="{7154DE03-0892-E543-9A3A-412D309CC414}" type="presOf" srcId="{2ABA7297-56A6-4743-BCEF-CDD4A2AED8AF}" destId="{C2699AE3-6484-9B44-8B1A-683747F6A098}" srcOrd="0" destOrd="0" presId="urn:microsoft.com/office/officeart/2005/8/layout/hList1"/>
    <dgm:cxn modelId="{683B1104-44B9-014E-97FE-DCD4555C852D}" srcId="{0AD7ADF8-F67E-FC44-8EC5-25BB18A11DC6}" destId="{1DFDCE23-F9E8-E545-918F-A68014272D7B}" srcOrd="1" destOrd="0" parTransId="{54921B6C-C9CB-1C47-883C-506DF7D8E211}" sibTransId="{4834397B-9EDD-6343-B928-DCFE4F8E717B}"/>
    <dgm:cxn modelId="{D8C33210-C8C5-8A45-A43C-54FFEFBBF103}" type="presOf" srcId="{ADB7C753-04D6-154B-9855-55A6A0728829}" destId="{7B27191F-A6D6-8541-8E09-E5F48E017E82}" srcOrd="0" destOrd="2" presId="urn:microsoft.com/office/officeart/2005/8/layout/hList1"/>
    <dgm:cxn modelId="{12A8E619-234D-514A-9ED5-60BA9FF48089}" srcId="{1389DF0E-1AAA-964A-A9B0-7F59D90CEC53}" destId="{C2030AEF-8032-B744-8B5E-78B4A4B15B01}" srcOrd="1" destOrd="0" parTransId="{7B7F9BF8-6A85-754C-AA67-AD6032D7CE52}" sibTransId="{1821C4FF-325A-814B-BD92-A2FD7777C9FD}"/>
    <dgm:cxn modelId="{D793361D-5873-D246-9DE1-8EFB4E5B94E7}" srcId="{EEECF5F5-62A7-9E41-AA31-97569AAB4EA9}" destId="{55614116-0629-1A41-A72F-C55E9894E519}" srcOrd="1" destOrd="0" parTransId="{56C706CB-5427-4F40-8CFD-D13C9A7A3224}" sibTransId="{119D1ECD-3954-774B-9461-5147E3C23EB1}"/>
    <dgm:cxn modelId="{8251191F-0F01-B148-810B-E986B9CDAFFF}" type="presOf" srcId="{8D7453AD-C348-C346-84E5-1CA98B54A0C3}" destId="{8E06BF1B-2239-CE4F-B649-9188899F65F1}" srcOrd="0" destOrd="0" presId="urn:microsoft.com/office/officeart/2005/8/layout/hList1"/>
    <dgm:cxn modelId="{0265911F-5E1D-114B-A93B-63D39242FD98}" srcId="{79D46184-FE98-3448-A2E7-2D16B9180C1B}" destId="{EF474814-75A6-C943-9B13-B42099DDCA91}" srcOrd="0" destOrd="0" parTransId="{FDB66D5F-F2A2-AC46-9386-6A5F866BF4E8}" sibTransId="{494B4FA1-FFCB-414A-BAA7-46E2E1BEF4D1}"/>
    <dgm:cxn modelId="{EBCF3723-482F-924E-9ED9-36DE7DB9B5F2}" srcId="{2ABA7297-56A6-4743-BCEF-CDD4A2AED8AF}" destId="{8D7453AD-C348-C346-84E5-1CA98B54A0C3}" srcOrd="0" destOrd="0" parTransId="{91C3C7AE-6A12-3F4A-B519-D4C5147FEFAC}" sibTransId="{3D6B8F60-FD08-F643-B3D6-29726EBD28BF}"/>
    <dgm:cxn modelId="{82337023-8FCC-C04C-99C1-7C805A9EF93B}" srcId="{429E9417-EBFB-C441-A57B-9ABA2C9D8C0C}" destId="{2ABA7297-56A6-4743-BCEF-CDD4A2AED8AF}" srcOrd="4" destOrd="0" parTransId="{5AEDE571-7D47-884A-BA58-335777BA28BE}" sibTransId="{1521164C-C2A8-3440-8D62-15530FFF9780}"/>
    <dgm:cxn modelId="{E905ED24-5234-3F4E-8FAB-7EDEB2D14479}" srcId="{A54F89EB-C5DD-6148-92F0-5A6C37E561A1}" destId="{6600E2A6-ACC7-AB4B-AED7-54D667D3185A}" srcOrd="0" destOrd="0" parTransId="{9ECCBC68-8A33-E949-88D5-75D370724CD2}" sibTransId="{5153300D-3FC4-6B44-893F-66EC895E5916}"/>
    <dgm:cxn modelId="{96010525-5D8E-8140-9B2C-881FC5F4B00D}" type="presOf" srcId="{D12B163F-D65A-EC4C-B10F-304A17A8925C}" destId="{721AA5C3-F107-7446-8777-CAB7C600BD55}" srcOrd="0" destOrd="0" presId="urn:microsoft.com/office/officeart/2005/8/layout/hList1"/>
    <dgm:cxn modelId="{A7C5F733-06ED-2E4E-A1FA-697D61AC6341}" srcId="{429E9417-EBFB-C441-A57B-9ABA2C9D8C0C}" destId="{0AD7ADF8-F67E-FC44-8EC5-25BB18A11DC6}" srcOrd="0" destOrd="0" parTransId="{11C07D1A-8388-484D-B158-E8597A147B67}" sibTransId="{55595E21-B0A7-6343-9E47-9CFEF95271DA}"/>
    <dgm:cxn modelId="{684BDD39-5BBA-C447-80BC-0BBF0CFD01DF}" type="presOf" srcId="{C2030AEF-8032-B744-8B5E-78B4A4B15B01}" destId="{721AA5C3-F107-7446-8777-CAB7C600BD55}" srcOrd="0" destOrd="1" presId="urn:microsoft.com/office/officeart/2005/8/layout/hList1"/>
    <dgm:cxn modelId="{1DD45641-B0F5-AD49-9311-829BFFAD0F51}" srcId="{1389DF0E-1AAA-964A-A9B0-7F59D90CEC53}" destId="{D12B163F-D65A-EC4C-B10F-304A17A8925C}" srcOrd="0" destOrd="0" parTransId="{08014ED3-C221-AA4A-8677-28176C5C95E2}" sibTransId="{7370D682-13C2-1D47-BC59-DABDF7F04368}"/>
    <dgm:cxn modelId="{5B382643-D16A-9843-A37C-968482F95F2B}" type="presOf" srcId="{C8C17610-140F-584E-8097-57875F6CE592}" destId="{7ABCCD37-BFE2-8B4A-96B0-641101D1B276}" srcOrd="0" destOrd="0" presId="urn:microsoft.com/office/officeart/2005/8/layout/hList1"/>
    <dgm:cxn modelId="{03B35C4A-5787-784E-A4BD-952C17EFB278}" srcId="{429E9417-EBFB-C441-A57B-9ABA2C9D8C0C}" destId="{1389DF0E-1AAA-964A-A9B0-7F59D90CEC53}" srcOrd="1" destOrd="0" parTransId="{8A3AD226-BC34-7544-AD33-CBE0592EC90B}" sibTransId="{39789B56-5DAC-0242-B0F9-00302AE92295}"/>
    <dgm:cxn modelId="{3691AF4D-F27C-F540-88D7-27407C05FD05}" type="presOf" srcId="{CF7D461F-26E6-F246-9B81-6361AA1DA18F}" destId="{8E06BF1B-2239-CE4F-B649-9188899F65F1}" srcOrd="0" destOrd="1" presId="urn:microsoft.com/office/officeart/2005/8/layout/hList1"/>
    <dgm:cxn modelId="{6AF7A24E-2BB4-3D44-9605-7853AABD95D9}" srcId="{2ABA7297-56A6-4743-BCEF-CDD4A2AED8AF}" destId="{CF7D461F-26E6-F246-9B81-6361AA1DA18F}" srcOrd="1" destOrd="0" parTransId="{78C7EFAC-A857-D84E-A61D-2565485B2727}" sibTransId="{1B5A163F-F0AD-7749-A503-B41BE878E945}"/>
    <dgm:cxn modelId="{98219952-9514-FA45-A0E9-C4E9B83758AD}" srcId="{A54F89EB-C5DD-6148-92F0-5A6C37E561A1}" destId="{3061F628-C9D0-3B42-A801-F4DA6574F276}" srcOrd="1" destOrd="0" parTransId="{4C05B5AC-0A82-8D47-ABAF-FF76AB0F8A46}" sibTransId="{858697D7-7D9B-5A46-BD89-8FA55DF7E16C}"/>
    <dgm:cxn modelId="{8D72BF56-A057-EC41-BD6D-F67CA1405D31}" type="presOf" srcId="{55614116-0629-1A41-A72F-C55E9894E519}" destId="{7B27191F-A6D6-8541-8E09-E5F48E017E82}" srcOrd="0" destOrd="1" presId="urn:microsoft.com/office/officeart/2005/8/layout/hList1"/>
    <dgm:cxn modelId="{5600B75E-4A1E-5346-9E16-EA0520FB67C1}" srcId="{EEECF5F5-62A7-9E41-AA31-97569AAB4EA9}" destId="{4752C157-A5AB-064C-BC41-3D96AE707D0C}" srcOrd="0" destOrd="0" parTransId="{8FBC7EE8-DA5B-344B-9C2D-833ED3FB6625}" sibTransId="{C03A254A-F1B9-0D4D-98D1-9FE7F57C617C}"/>
    <dgm:cxn modelId="{4063146F-53BB-BB40-871B-6D56E6F4C8F9}" type="presOf" srcId="{D33F6DE6-F324-6D42-B51D-B4874B19B643}" destId="{9AD23D40-B7F8-8940-B0FD-22769A958D18}" srcOrd="0" destOrd="0" presId="urn:microsoft.com/office/officeart/2005/8/layout/hList1"/>
    <dgm:cxn modelId="{BDF6B175-7502-FD4E-9743-B4DB666EA5CE}" type="presOf" srcId="{0AD7ADF8-F67E-FC44-8EC5-25BB18A11DC6}" destId="{C4F47244-4B95-964E-B7AF-6FCDB1E4FC22}" srcOrd="0" destOrd="0" presId="urn:microsoft.com/office/officeart/2005/8/layout/hList1"/>
    <dgm:cxn modelId="{C64F6A78-5FB2-6C4A-86D9-E2B6C9E2C0F0}" type="presOf" srcId="{1DFDCE23-F9E8-E545-918F-A68014272D7B}" destId="{9AD23D40-B7F8-8940-B0FD-22769A958D18}" srcOrd="0" destOrd="1" presId="urn:microsoft.com/office/officeart/2005/8/layout/hList1"/>
    <dgm:cxn modelId="{D2A3ED82-ED58-2A43-AE3A-E9C312025391}" type="presOf" srcId="{A54F89EB-C5DD-6148-92F0-5A6C37E561A1}" destId="{C37E7D3F-1BC8-7345-B3C1-BB3E2D4F9493}" srcOrd="0" destOrd="0" presId="urn:microsoft.com/office/officeart/2005/8/layout/hList1"/>
    <dgm:cxn modelId="{B9C2EB84-DEA2-EE4D-B14C-B6A07F70E8C3}" srcId="{C8C17610-140F-584E-8097-57875F6CE592}" destId="{A750415A-F251-B54A-BF2D-0A9E9BF8E59E}" srcOrd="1" destOrd="0" parTransId="{34D141E2-D350-0F46-A0CE-BF586607E56C}" sibTransId="{6F95DA1D-4ACE-5441-95F2-29C938D1AE54}"/>
    <dgm:cxn modelId="{62153489-FD8D-3146-AC62-6676951EA56E}" type="presOf" srcId="{4752C157-A5AB-064C-BC41-3D96AE707D0C}" destId="{7B27191F-A6D6-8541-8E09-E5F48E017E82}" srcOrd="0" destOrd="0" presId="urn:microsoft.com/office/officeart/2005/8/layout/hList1"/>
    <dgm:cxn modelId="{18080695-7945-164F-BD63-8BB9A65BCFFF}" srcId="{429E9417-EBFB-C441-A57B-9ABA2C9D8C0C}" destId="{A54F89EB-C5DD-6148-92F0-5A6C37E561A1}" srcOrd="6" destOrd="0" parTransId="{2EF3E0A2-0E03-5E4E-BFB1-E84D4C38E6B5}" sibTransId="{F9D5C2E5-1434-A64D-9CEE-D7074357032C}"/>
    <dgm:cxn modelId="{C6A14D9A-C145-3144-8189-A10A2184395F}" type="presOf" srcId="{A750415A-F251-B54A-BF2D-0A9E9BF8E59E}" destId="{3FACB02B-C2AC-D54E-969B-BDC3E377A244}" srcOrd="0" destOrd="1" presId="urn:microsoft.com/office/officeart/2005/8/layout/hList1"/>
    <dgm:cxn modelId="{61CB5C9C-5E07-BF4F-98B4-0983A6B63740}" type="presOf" srcId="{3061F628-C9D0-3B42-A801-F4DA6574F276}" destId="{3EE0AD05-33B8-8347-BD2E-6C2B2E7384FF}" srcOrd="0" destOrd="1" presId="urn:microsoft.com/office/officeart/2005/8/layout/hList1"/>
    <dgm:cxn modelId="{7D7DCBA8-8BBE-CA48-8827-901AC2ABD134}" type="presOf" srcId="{EF474814-75A6-C943-9B13-B42099DDCA91}" destId="{98689187-13DF-F641-8840-AC3416C1B83D}" srcOrd="0" destOrd="0" presId="urn:microsoft.com/office/officeart/2005/8/layout/hList1"/>
    <dgm:cxn modelId="{DF2C1DAB-D417-7641-9089-A9D2EDDF8E73}" type="presOf" srcId="{6C3E29DB-3B47-D94D-9DFE-AA44C541C91D}" destId="{9AD23D40-B7F8-8940-B0FD-22769A958D18}" srcOrd="0" destOrd="2" presId="urn:microsoft.com/office/officeart/2005/8/layout/hList1"/>
    <dgm:cxn modelId="{627ABAB2-46DB-1942-8959-A8417676663D}" type="presOf" srcId="{429E9417-EBFB-C441-A57B-9ABA2C9D8C0C}" destId="{BD066D6C-8651-E54A-AE79-6837A2936B4F}" srcOrd="0" destOrd="0" presId="urn:microsoft.com/office/officeart/2005/8/layout/hList1"/>
    <dgm:cxn modelId="{65D298C2-8C79-AC4E-AE99-27C565A0AEA1}" srcId="{0AD7ADF8-F67E-FC44-8EC5-25BB18A11DC6}" destId="{D33F6DE6-F324-6D42-B51D-B4874B19B643}" srcOrd="0" destOrd="0" parTransId="{27CE4F94-BBD1-8F48-AD7C-4F45E060A7AD}" sibTransId="{C7774495-369A-4648-B53A-06E61F064BDE}"/>
    <dgm:cxn modelId="{2D5D00C3-D4AC-5D48-AF6C-D97AC723717E}" srcId="{EEECF5F5-62A7-9E41-AA31-97569AAB4EA9}" destId="{ADB7C753-04D6-154B-9855-55A6A0728829}" srcOrd="2" destOrd="0" parTransId="{9ABAEDE8-2ACD-2B43-9195-938F606221A5}" sibTransId="{3E79CEA0-77D6-8A4D-926F-99CE6A3164AC}"/>
    <dgm:cxn modelId="{937843C3-2847-DD4C-A00E-0BDE0D28CA1B}" srcId="{429E9417-EBFB-C441-A57B-9ABA2C9D8C0C}" destId="{C8C17610-140F-584E-8097-57875F6CE592}" srcOrd="3" destOrd="0" parTransId="{237B5E47-F591-2440-B4BC-657FD0012BEA}" sibTransId="{926894E1-CA45-2C40-A1A2-C3FF3456A346}"/>
    <dgm:cxn modelId="{049512C5-22F4-3D49-9045-4181BF57BFC9}" srcId="{C8C17610-140F-584E-8097-57875F6CE592}" destId="{F2EC04B3-B19C-7F49-A2DB-4AC8F211322B}" srcOrd="0" destOrd="0" parTransId="{B409A5D5-CB6E-FF46-86B9-967716D9007E}" sibTransId="{CED6B6D1-5512-6F41-8608-2BE897DBAAF9}"/>
    <dgm:cxn modelId="{37B4B7C5-C390-424F-A496-F08B7DA2A6EF}" type="presOf" srcId="{6600E2A6-ACC7-AB4B-AED7-54D667D3185A}" destId="{3EE0AD05-33B8-8347-BD2E-6C2B2E7384FF}" srcOrd="0" destOrd="0" presId="urn:microsoft.com/office/officeart/2005/8/layout/hList1"/>
    <dgm:cxn modelId="{AE2345CD-9C2A-6447-95A7-3585F54AD19F}" type="presOf" srcId="{EEECF5F5-62A7-9E41-AA31-97569AAB4EA9}" destId="{AF9EE276-4AE9-A045-8ABB-2C80071DA41D}" srcOrd="0" destOrd="0" presId="urn:microsoft.com/office/officeart/2005/8/layout/hList1"/>
    <dgm:cxn modelId="{8ADA97D2-21AD-9247-AE42-EA27BD7BF78D}" type="presOf" srcId="{F2EC04B3-B19C-7F49-A2DB-4AC8F211322B}" destId="{3FACB02B-C2AC-D54E-969B-BDC3E377A244}" srcOrd="0" destOrd="0" presId="urn:microsoft.com/office/officeart/2005/8/layout/hList1"/>
    <dgm:cxn modelId="{937593D9-2810-A949-853D-3D92E891A2F8}" type="presOf" srcId="{1389DF0E-1AAA-964A-A9B0-7F59D90CEC53}" destId="{CB4D255F-DB51-734D-8D35-E66D4B0BA6D0}" srcOrd="0" destOrd="0" presId="urn:microsoft.com/office/officeart/2005/8/layout/hList1"/>
    <dgm:cxn modelId="{752FBEE0-BE2E-784D-9543-2B277CE2C8CB}" srcId="{79D46184-FE98-3448-A2E7-2D16B9180C1B}" destId="{1CE36D83-6D14-054B-BDDF-7709CA095629}" srcOrd="1" destOrd="0" parTransId="{33640E5C-11FB-034D-BF84-2514A807D77B}" sibTransId="{B7988EB6-1774-7F47-A722-F6EBB4B0B49C}"/>
    <dgm:cxn modelId="{0D39ABE3-DAC4-2546-8884-B77EA23CBF7B}" srcId="{0AD7ADF8-F67E-FC44-8EC5-25BB18A11DC6}" destId="{6C3E29DB-3B47-D94D-9DFE-AA44C541C91D}" srcOrd="2" destOrd="0" parTransId="{711246B3-7CB8-B043-A437-324BFFD55121}" sibTransId="{1BE3E282-52FA-8D4E-A70D-736FC82C492B}"/>
    <dgm:cxn modelId="{AAE250E8-21D4-F446-9651-861B6FE81677}" type="presOf" srcId="{79D46184-FE98-3448-A2E7-2D16B9180C1B}" destId="{C599A69A-3335-4448-A11A-FF0D805CB90A}" srcOrd="0" destOrd="0" presId="urn:microsoft.com/office/officeart/2005/8/layout/hList1"/>
    <dgm:cxn modelId="{9490FEF0-C145-304C-8EE0-2E59980ED774}" type="presOf" srcId="{1CE36D83-6D14-054B-BDDF-7709CA095629}" destId="{98689187-13DF-F641-8840-AC3416C1B83D}" srcOrd="0" destOrd="1" presId="urn:microsoft.com/office/officeart/2005/8/layout/hList1"/>
    <dgm:cxn modelId="{14DBB7FA-617E-FB4D-A255-0E997F97E454}" srcId="{429E9417-EBFB-C441-A57B-9ABA2C9D8C0C}" destId="{EEECF5F5-62A7-9E41-AA31-97569AAB4EA9}" srcOrd="5" destOrd="0" parTransId="{B93F9E6D-99D2-744F-A58F-40A8408704FD}" sibTransId="{5C54F6BA-57EA-ED43-8409-A43C4967F06B}"/>
    <dgm:cxn modelId="{81C38A5C-F6E4-894E-BF8F-C960D5161176}" type="presParOf" srcId="{BD066D6C-8651-E54A-AE79-6837A2936B4F}" destId="{9B6B3755-13F4-5E4B-8EE7-680601C90194}" srcOrd="0" destOrd="0" presId="urn:microsoft.com/office/officeart/2005/8/layout/hList1"/>
    <dgm:cxn modelId="{3DBD1F78-62A2-3341-9CFB-D5EC9F18C387}" type="presParOf" srcId="{9B6B3755-13F4-5E4B-8EE7-680601C90194}" destId="{C4F47244-4B95-964E-B7AF-6FCDB1E4FC22}" srcOrd="0" destOrd="0" presId="urn:microsoft.com/office/officeart/2005/8/layout/hList1"/>
    <dgm:cxn modelId="{7C6AF881-2500-BE49-9ABD-1D2A7786E260}" type="presParOf" srcId="{9B6B3755-13F4-5E4B-8EE7-680601C90194}" destId="{9AD23D40-B7F8-8940-B0FD-22769A958D18}" srcOrd="1" destOrd="0" presId="urn:microsoft.com/office/officeart/2005/8/layout/hList1"/>
    <dgm:cxn modelId="{49ED0A0D-4B5E-FF46-9CC4-3F8FA5FA8AC5}" type="presParOf" srcId="{BD066D6C-8651-E54A-AE79-6837A2936B4F}" destId="{A3CD1D85-569B-3647-9672-D7A17EB0607E}" srcOrd="1" destOrd="0" presId="urn:microsoft.com/office/officeart/2005/8/layout/hList1"/>
    <dgm:cxn modelId="{661C66FF-2040-6442-9C2D-D4B29B08B224}" type="presParOf" srcId="{BD066D6C-8651-E54A-AE79-6837A2936B4F}" destId="{04414165-070F-444D-B3C5-EF8332513A97}" srcOrd="2" destOrd="0" presId="urn:microsoft.com/office/officeart/2005/8/layout/hList1"/>
    <dgm:cxn modelId="{89203315-C4A1-BF4D-9D77-F00CC77A7D5E}" type="presParOf" srcId="{04414165-070F-444D-B3C5-EF8332513A97}" destId="{CB4D255F-DB51-734D-8D35-E66D4B0BA6D0}" srcOrd="0" destOrd="0" presId="urn:microsoft.com/office/officeart/2005/8/layout/hList1"/>
    <dgm:cxn modelId="{160CD7E6-7371-A94E-B141-91CB1D4E0632}" type="presParOf" srcId="{04414165-070F-444D-B3C5-EF8332513A97}" destId="{721AA5C3-F107-7446-8777-CAB7C600BD55}" srcOrd="1" destOrd="0" presId="urn:microsoft.com/office/officeart/2005/8/layout/hList1"/>
    <dgm:cxn modelId="{2C594EA6-5069-DD42-93EE-5438D600AB89}" type="presParOf" srcId="{BD066D6C-8651-E54A-AE79-6837A2936B4F}" destId="{F523519E-85E1-8F4D-A8C5-146AF0681265}" srcOrd="3" destOrd="0" presId="urn:microsoft.com/office/officeart/2005/8/layout/hList1"/>
    <dgm:cxn modelId="{526D8A72-6964-864D-BE11-8DE3E1E0A822}" type="presParOf" srcId="{BD066D6C-8651-E54A-AE79-6837A2936B4F}" destId="{76D1CA1B-350A-AD4E-BDAC-373304A5C6FF}" srcOrd="4" destOrd="0" presId="urn:microsoft.com/office/officeart/2005/8/layout/hList1"/>
    <dgm:cxn modelId="{3A540704-A4BE-C44F-8049-FAFCA1BB67BF}" type="presParOf" srcId="{76D1CA1B-350A-AD4E-BDAC-373304A5C6FF}" destId="{C599A69A-3335-4448-A11A-FF0D805CB90A}" srcOrd="0" destOrd="0" presId="urn:microsoft.com/office/officeart/2005/8/layout/hList1"/>
    <dgm:cxn modelId="{637BB321-D290-9044-B994-B351C397C2FB}" type="presParOf" srcId="{76D1CA1B-350A-AD4E-BDAC-373304A5C6FF}" destId="{98689187-13DF-F641-8840-AC3416C1B83D}" srcOrd="1" destOrd="0" presId="urn:microsoft.com/office/officeart/2005/8/layout/hList1"/>
    <dgm:cxn modelId="{3A48B357-BA03-4F4D-A321-406489D39964}" type="presParOf" srcId="{BD066D6C-8651-E54A-AE79-6837A2936B4F}" destId="{2D21AFCA-E916-4745-9796-952CCAFB56CC}" srcOrd="5" destOrd="0" presId="urn:microsoft.com/office/officeart/2005/8/layout/hList1"/>
    <dgm:cxn modelId="{FC424212-AA57-6247-8FC0-0296764C0ED6}" type="presParOf" srcId="{BD066D6C-8651-E54A-AE79-6837A2936B4F}" destId="{9C30D4C8-B2C2-474D-B133-F299C5F65BAA}" srcOrd="6" destOrd="0" presId="urn:microsoft.com/office/officeart/2005/8/layout/hList1"/>
    <dgm:cxn modelId="{0F70A43B-496B-324C-BFF4-8F23E856D38E}" type="presParOf" srcId="{9C30D4C8-B2C2-474D-B133-F299C5F65BAA}" destId="{7ABCCD37-BFE2-8B4A-96B0-641101D1B276}" srcOrd="0" destOrd="0" presId="urn:microsoft.com/office/officeart/2005/8/layout/hList1"/>
    <dgm:cxn modelId="{8E3F2328-170B-E04D-9476-0D7BD84318D4}" type="presParOf" srcId="{9C30D4C8-B2C2-474D-B133-F299C5F65BAA}" destId="{3FACB02B-C2AC-D54E-969B-BDC3E377A244}" srcOrd="1" destOrd="0" presId="urn:microsoft.com/office/officeart/2005/8/layout/hList1"/>
    <dgm:cxn modelId="{37F04FE9-233A-834B-819D-E34E44062C2D}" type="presParOf" srcId="{BD066D6C-8651-E54A-AE79-6837A2936B4F}" destId="{34857A31-3697-784F-AB7F-557D079DC6B6}" srcOrd="7" destOrd="0" presId="urn:microsoft.com/office/officeart/2005/8/layout/hList1"/>
    <dgm:cxn modelId="{227F922C-0DB8-6B41-BAA8-9B5EDBC516CA}" type="presParOf" srcId="{BD066D6C-8651-E54A-AE79-6837A2936B4F}" destId="{DF32B9E9-DC52-124C-B089-3E0BA2865B79}" srcOrd="8" destOrd="0" presId="urn:microsoft.com/office/officeart/2005/8/layout/hList1"/>
    <dgm:cxn modelId="{2912E7C1-C240-2442-B065-80E3C1B847D3}" type="presParOf" srcId="{DF32B9E9-DC52-124C-B089-3E0BA2865B79}" destId="{C2699AE3-6484-9B44-8B1A-683747F6A098}" srcOrd="0" destOrd="0" presId="urn:microsoft.com/office/officeart/2005/8/layout/hList1"/>
    <dgm:cxn modelId="{AF8EA36F-6EC5-5344-9EF3-5A90844A28A5}" type="presParOf" srcId="{DF32B9E9-DC52-124C-B089-3E0BA2865B79}" destId="{8E06BF1B-2239-CE4F-B649-9188899F65F1}" srcOrd="1" destOrd="0" presId="urn:microsoft.com/office/officeart/2005/8/layout/hList1"/>
    <dgm:cxn modelId="{CA2576FD-E394-D84C-ADA1-12D1D57C8229}" type="presParOf" srcId="{BD066D6C-8651-E54A-AE79-6837A2936B4F}" destId="{801B7651-D1E2-6248-B87F-8D9F64A47335}" srcOrd="9" destOrd="0" presId="urn:microsoft.com/office/officeart/2005/8/layout/hList1"/>
    <dgm:cxn modelId="{A86DB80D-5442-174B-B32A-E3DF1C30453F}" type="presParOf" srcId="{BD066D6C-8651-E54A-AE79-6837A2936B4F}" destId="{1D6888DA-9AE5-7148-906B-3D4F001EF4C0}" srcOrd="10" destOrd="0" presId="urn:microsoft.com/office/officeart/2005/8/layout/hList1"/>
    <dgm:cxn modelId="{2ACEE29E-4437-8542-8498-5D7C6062971D}" type="presParOf" srcId="{1D6888DA-9AE5-7148-906B-3D4F001EF4C0}" destId="{AF9EE276-4AE9-A045-8ABB-2C80071DA41D}" srcOrd="0" destOrd="0" presId="urn:microsoft.com/office/officeart/2005/8/layout/hList1"/>
    <dgm:cxn modelId="{01F9CD98-F8C0-C84A-A9A3-D38E78906B8D}" type="presParOf" srcId="{1D6888DA-9AE5-7148-906B-3D4F001EF4C0}" destId="{7B27191F-A6D6-8541-8E09-E5F48E017E82}" srcOrd="1" destOrd="0" presId="urn:microsoft.com/office/officeart/2005/8/layout/hList1"/>
    <dgm:cxn modelId="{C4F9DEDE-2312-7F44-9F29-CC6200145CCA}" type="presParOf" srcId="{BD066D6C-8651-E54A-AE79-6837A2936B4F}" destId="{2FC5B3C7-C8D4-B442-A5AF-528AF2058CF8}" srcOrd="11" destOrd="0" presId="urn:microsoft.com/office/officeart/2005/8/layout/hList1"/>
    <dgm:cxn modelId="{2685329C-EFA8-EE48-A880-305E4C897339}" type="presParOf" srcId="{BD066D6C-8651-E54A-AE79-6837A2936B4F}" destId="{AEB9A9D8-142C-B741-9495-B25354A5BC12}" srcOrd="12" destOrd="0" presId="urn:microsoft.com/office/officeart/2005/8/layout/hList1"/>
    <dgm:cxn modelId="{28DB3F08-2F60-B34E-852B-6162D85A4D01}" type="presParOf" srcId="{AEB9A9D8-142C-B741-9495-B25354A5BC12}" destId="{C37E7D3F-1BC8-7345-B3C1-BB3E2D4F9493}" srcOrd="0" destOrd="0" presId="urn:microsoft.com/office/officeart/2005/8/layout/hList1"/>
    <dgm:cxn modelId="{82D3C803-36A6-AB4C-B9C0-78F5BF31461F}" type="presParOf" srcId="{AEB9A9D8-142C-B741-9495-B25354A5BC12}" destId="{3EE0AD05-33B8-8347-BD2E-6C2B2E7384F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641282-BAFE-1E4D-90A2-5D211EA623AA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FCC2B67-B7D4-0C47-80A0-2BE1C92E3DB0}">
      <dgm:prSet phldrT="[Text]"/>
      <dgm:spPr/>
      <dgm:t>
        <a:bodyPr/>
        <a:lstStyle/>
        <a:p>
          <a:r>
            <a:rPr lang="en-GB" dirty="0"/>
            <a:t>Performance testing</a:t>
          </a:r>
        </a:p>
      </dgm:t>
    </dgm:pt>
    <dgm:pt modelId="{24FE5B86-EADE-BE45-9E4D-395F26AD563F}" type="parTrans" cxnId="{65DD30C1-1895-6D4C-B43E-7FD20FC7004E}">
      <dgm:prSet/>
      <dgm:spPr/>
      <dgm:t>
        <a:bodyPr/>
        <a:lstStyle/>
        <a:p>
          <a:endParaRPr lang="en-GB"/>
        </a:p>
      </dgm:t>
    </dgm:pt>
    <dgm:pt modelId="{ECFFF377-45F3-BA4D-9136-4B81EE3BE592}" type="sibTrans" cxnId="{65DD30C1-1895-6D4C-B43E-7FD20FC7004E}">
      <dgm:prSet/>
      <dgm:spPr/>
      <dgm:t>
        <a:bodyPr/>
        <a:lstStyle/>
        <a:p>
          <a:endParaRPr lang="en-GB"/>
        </a:p>
      </dgm:t>
    </dgm:pt>
    <dgm:pt modelId="{314869E2-4927-1842-925B-3C35D3B103C9}">
      <dgm:prSet phldrT="[Text]"/>
      <dgm:spPr/>
      <dgm:t>
        <a:bodyPr/>
        <a:lstStyle/>
        <a:p>
          <a:r>
            <a:rPr lang="en-GB" dirty="0"/>
            <a:t>Validation testing</a:t>
          </a:r>
        </a:p>
      </dgm:t>
    </dgm:pt>
    <dgm:pt modelId="{25529C8D-C09F-7742-9084-C38FB0A88E7A}" type="parTrans" cxnId="{677471BB-23B4-4A42-8F94-37B951CDF825}">
      <dgm:prSet/>
      <dgm:spPr/>
      <dgm:t>
        <a:bodyPr/>
        <a:lstStyle/>
        <a:p>
          <a:endParaRPr lang="en-GB"/>
        </a:p>
      </dgm:t>
    </dgm:pt>
    <dgm:pt modelId="{D4B18974-5537-1644-AA5F-6FEEA5111AF7}" type="sibTrans" cxnId="{677471BB-23B4-4A42-8F94-37B951CDF825}">
      <dgm:prSet/>
      <dgm:spPr/>
      <dgm:t>
        <a:bodyPr/>
        <a:lstStyle/>
        <a:p>
          <a:endParaRPr lang="en-GB"/>
        </a:p>
      </dgm:t>
    </dgm:pt>
    <dgm:pt modelId="{8AC2A96A-ECB1-F24D-B6E7-4A57C6CAA35E}">
      <dgm:prSet phldrT="[Text]"/>
      <dgm:spPr/>
      <dgm:t>
        <a:bodyPr/>
        <a:lstStyle/>
        <a:p>
          <a:r>
            <a:rPr lang="en-GB" dirty="0"/>
            <a:t>Unit testing</a:t>
          </a:r>
        </a:p>
      </dgm:t>
    </dgm:pt>
    <dgm:pt modelId="{F0EC344C-65D1-D442-8CD4-51D1685B1D85}" type="parTrans" cxnId="{1AAD98F2-497E-0540-8172-15E2715F9D2C}">
      <dgm:prSet/>
      <dgm:spPr/>
      <dgm:t>
        <a:bodyPr/>
        <a:lstStyle/>
        <a:p>
          <a:endParaRPr lang="en-GB"/>
        </a:p>
      </dgm:t>
    </dgm:pt>
    <dgm:pt modelId="{1F5B4E01-4568-DD4A-9E80-6E5B6A3CA67E}" type="sibTrans" cxnId="{1AAD98F2-497E-0540-8172-15E2715F9D2C}">
      <dgm:prSet/>
      <dgm:spPr/>
      <dgm:t>
        <a:bodyPr/>
        <a:lstStyle/>
        <a:p>
          <a:endParaRPr lang="en-GB"/>
        </a:p>
      </dgm:t>
    </dgm:pt>
    <dgm:pt modelId="{9BDEBE48-0717-F74B-8F11-DC0D36A5C1BF}">
      <dgm:prSet phldrT="[Text]"/>
      <dgm:spPr/>
      <dgm:t>
        <a:bodyPr/>
        <a:lstStyle/>
        <a:p>
          <a:r>
            <a:rPr lang="en-GB" dirty="0"/>
            <a:t>Memory leak testing</a:t>
          </a:r>
        </a:p>
      </dgm:t>
    </dgm:pt>
    <dgm:pt modelId="{B1FD2249-6CC5-C644-99F1-F535C4FFE8CB}" type="parTrans" cxnId="{708610CC-690F-9149-A075-E57D7C9C0A49}">
      <dgm:prSet/>
      <dgm:spPr/>
      <dgm:t>
        <a:bodyPr/>
        <a:lstStyle/>
        <a:p>
          <a:endParaRPr lang="en-GB"/>
        </a:p>
      </dgm:t>
    </dgm:pt>
    <dgm:pt modelId="{012516FF-D825-3F44-8A98-898F5DCEAA68}" type="sibTrans" cxnId="{708610CC-690F-9149-A075-E57D7C9C0A49}">
      <dgm:prSet/>
      <dgm:spPr/>
      <dgm:t>
        <a:bodyPr/>
        <a:lstStyle/>
        <a:p>
          <a:endParaRPr lang="en-GB"/>
        </a:p>
      </dgm:t>
    </dgm:pt>
    <dgm:pt modelId="{774A0101-5BDD-F346-BDA0-0CC589D6E01A}">
      <dgm:prSet phldrT="[Text]"/>
      <dgm:spPr/>
      <dgm:t>
        <a:bodyPr/>
        <a:lstStyle/>
        <a:p>
          <a:r>
            <a:rPr lang="en-GB" dirty="0"/>
            <a:t>System testing</a:t>
          </a:r>
        </a:p>
      </dgm:t>
    </dgm:pt>
    <dgm:pt modelId="{AD53C9EC-EFA5-6D44-AC48-A39D0768A336}" type="parTrans" cxnId="{9658AA74-38EC-CF49-AFC1-329A885A6EF8}">
      <dgm:prSet/>
      <dgm:spPr/>
      <dgm:t>
        <a:bodyPr/>
        <a:lstStyle/>
        <a:p>
          <a:endParaRPr lang="en-GB"/>
        </a:p>
      </dgm:t>
    </dgm:pt>
    <dgm:pt modelId="{F8386F60-4176-8C4C-A081-CBB121902EED}" type="sibTrans" cxnId="{9658AA74-38EC-CF49-AFC1-329A885A6EF8}">
      <dgm:prSet/>
      <dgm:spPr/>
      <dgm:t>
        <a:bodyPr/>
        <a:lstStyle/>
        <a:p>
          <a:endParaRPr lang="en-GB"/>
        </a:p>
      </dgm:t>
    </dgm:pt>
    <dgm:pt modelId="{4B51EDF3-E500-A04E-AAC9-70E964C7936A}">
      <dgm:prSet phldrT="[Text]"/>
      <dgm:spPr/>
      <dgm:t>
        <a:bodyPr/>
        <a:lstStyle/>
        <a:p>
          <a:r>
            <a:rPr lang="en-GB" dirty="0"/>
            <a:t>Acceptance testing</a:t>
          </a:r>
        </a:p>
      </dgm:t>
    </dgm:pt>
    <dgm:pt modelId="{CC7995E5-FA71-AA46-BE95-A7FD3C8E425C}" type="parTrans" cxnId="{AD729DB5-AC32-CC46-B667-77EB6D852ABC}">
      <dgm:prSet/>
      <dgm:spPr/>
      <dgm:t>
        <a:bodyPr/>
        <a:lstStyle/>
        <a:p>
          <a:endParaRPr lang="en-GB"/>
        </a:p>
      </dgm:t>
    </dgm:pt>
    <dgm:pt modelId="{871E66C2-A0A2-B84E-A2BD-2611C524D144}" type="sibTrans" cxnId="{AD729DB5-AC32-CC46-B667-77EB6D852ABC}">
      <dgm:prSet/>
      <dgm:spPr/>
      <dgm:t>
        <a:bodyPr/>
        <a:lstStyle/>
        <a:p>
          <a:endParaRPr lang="en-GB"/>
        </a:p>
      </dgm:t>
    </dgm:pt>
    <dgm:pt modelId="{17EA6364-24CA-A140-B2EA-3300E191AF1E}" type="pres">
      <dgm:prSet presAssocID="{10641282-BAFE-1E4D-90A2-5D211EA623AA}" presName="linear" presStyleCnt="0">
        <dgm:presLayoutVars>
          <dgm:animLvl val="lvl"/>
          <dgm:resizeHandles val="exact"/>
        </dgm:presLayoutVars>
      </dgm:prSet>
      <dgm:spPr/>
    </dgm:pt>
    <dgm:pt modelId="{74D01BFB-CAE5-CA4E-9258-3C32DBA85F6E}" type="pres">
      <dgm:prSet presAssocID="{BFCC2B67-B7D4-0C47-80A0-2BE1C92E3DB0}" presName="parentText" presStyleLbl="node1" presStyleIdx="0" presStyleCnt="6" custScaleX="41768" custLinFactY="29379" custLinFactNeighborX="-26465" custLinFactNeighborY="100000">
        <dgm:presLayoutVars>
          <dgm:chMax val="0"/>
          <dgm:bulletEnabled val="1"/>
        </dgm:presLayoutVars>
      </dgm:prSet>
      <dgm:spPr/>
    </dgm:pt>
    <dgm:pt modelId="{F9DB6818-D730-194C-933D-20B959DEDA19}" type="pres">
      <dgm:prSet presAssocID="{ECFFF377-45F3-BA4D-9136-4B81EE3BE592}" presName="spacer" presStyleCnt="0"/>
      <dgm:spPr/>
    </dgm:pt>
    <dgm:pt modelId="{F5B9967A-4C1E-7D4E-AC7F-21CCCDA9FD28}" type="pres">
      <dgm:prSet presAssocID="{8AC2A96A-ECB1-F24D-B6E7-4A57C6CAA35E}" presName="parentText" presStyleLbl="node1" presStyleIdx="1" presStyleCnt="6" custScaleX="41411" custLinFactY="-57375" custLinFactNeighborX="22507" custLinFactNeighborY="-100000">
        <dgm:presLayoutVars>
          <dgm:chMax val="0"/>
          <dgm:bulletEnabled val="1"/>
        </dgm:presLayoutVars>
      </dgm:prSet>
      <dgm:spPr/>
    </dgm:pt>
    <dgm:pt modelId="{49EF27FE-50C0-8247-9818-77008F0B1A66}" type="pres">
      <dgm:prSet presAssocID="{1F5B4E01-4568-DD4A-9E80-6E5B6A3CA67E}" presName="spacer" presStyleCnt="0"/>
      <dgm:spPr/>
    </dgm:pt>
    <dgm:pt modelId="{B0DECC51-B5B9-FB45-9A35-D04E7982B41F}" type="pres">
      <dgm:prSet presAssocID="{314869E2-4927-1842-925B-3C35D3B103C9}" presName="parentText" presStyleLbl="node1" presStyleIdx="2" presStyleCnt="6" custScaleX="41054" custLinFactNeighborX="-27090" custLinFactNeighborY="-39541">
        <dgm:presLayoutVars>
          <dgm:chMax val="0"/>
          <dgm:bulletEnabled val="1"/>
        </dgm:presLayoutVars>
      </dgm:prSet>
      <dgm:spPr/>
    </dgm:pt>
    <dgm:pt modelId="{A828F4F3-75D5-264F-B9DF-4CC1BAAFCD25}" type="pres">
      <dgm:prSet presAssocID="{D4B18974-5537-1644-AA5F-6FEEA5111AF7}" presName="spacer" presStyleCnt="0"/>
      <dgm:spPr/>
    </dgm:pt>
    <dgm:pt modelId="{C95B1EE6-BC49-1342-93F0-E8B0047826FC}" type="pres">
      <dgm:prSet presAssocID="{9BDEBE48-0717-F74B-8F11-DC0D36A5C1BF}" presName="parentText" presStyleLbl="node1" presStyleIdx="3" presStyleCnt="6" custScaleX="40875" custLinFactY="-103695" custLinFactNeighborX="22774" custLinFactNeighborY="-200000">
        <dgm:presLayoutVars>
          <dgm:chMax val="0"/>
          <dgm:bulletEnabled val="1"/>
        </dgm:presLayoutVars>
      </dgm:prSet>
      <dgm:spPr/>
    </dgm:pt>
    <dgm:pt modelId="{FD36E7C0-1A21-9346-AE63-4733E362285D}" type="pres">
      <dgm:prSet presAssocID="{012516FF-D825-3F44-8A98-898F5DCEAA68}" presName="spacer" presStyleCnt="0"/>
      <dgm:spPr/>
    </dgm:pt>
    <dgm:pt modelId="{A2E8B74F-A648-6041-A478-7CBBEA509331}" type="pres">
      <dgm:prSet presAssocID="{774A0101-5BDD-F346-BDA0-0CC589D6E01A}" presName="parentText" presStyleLbl="node1" presStyleIdx="4" presStyleCnt="6" custScaleX="41233" custLinFactY="-40823" custLinFactNeighborX="-27179" custLinFactNeighborY="-100000">
        <dgm:presLayoutVars>
          <dgm:chMax val="0"/>
          <dgm:bulletEnabled val="1"/>
        </dgm:presLayoutVars>
      </dgm:prSet>
      <dgm:spPr/>
    </dgm:pt>
    <dgm:pt modelId="{7EB57AC2-98DC-3843-825E-F019E46A69C5}" type="pres">
      <dgm:prSet presAssocID="{F8386F60-4176-8C4C-A081-CBB121902EED}" presName="spacer" presStyleCnt="0"/>
      <dgm:spPr/>
    </dgm:pt>
    <dgm:pt modelId="{C01A8771-481A-7644-B185-CB294F61579E}" type="pres">
      <dgm:prSet presAssocID="{4B51EDF3-E500-A04E-AAC9-70E964C7936A}" presName="parentText" presStyleLbl="node1" presStyleIdx="5" presStyleCnt="6" custScaleX="40697" custLinFactY="-140823" custLinFactNeighborX="22328" custLinFactNeighborY="-200000">
        <dgm:presLayoutVars>
          <dgm:chMax val="0"/>
          <dgm:bulletEnabled val="1"/>
        </dgm:presLayoutVars>
      </dgm:prSet>
      <dgm:spPr/>
    </dgm:pt>
  </dgm:ptLst>
  <dgm:cxnLst>
    <dgm:cxn modelId="{6B640F16-545B-374C-AD80-8D53314B48BC}" type="presOf" srcId="{774A0101-5BDD-F346-BDA0-0CC589D6E01A}" destId="{A2E8B74F-A648-6041-A478-7CBBEA509331}" srcOrd="0" destOrd="0" presId="urn:microsoft.com/office/officeart/2005/8/layout/vList2"/>
    <dgm:cxn modelId="{DB04D05D-E1AF-D448-8B1C-033893A205DE}" type="presOf" srcId="{9BDEBE48-0717-F74B-8F11-DC0D36A5C1BF}" destId="{C95B1EE6-BC49-1342-93F0-E8B0047826FC}" srcOrd="0" destOrd="0" presId="urn:microsoft.com/office/officeart/2005/8/layout/vList2"/>
    <dgm:cxn modelId="{8FDDDC70-EFFF-634E-982D-197A40FE34F1}" type="presOf" srcId="{BFCC2B67-B7D4-0C47-80A0-2BE1C92E3DB0}" destId="{74D01BFB-CAE5-CA4E-9258-3C32DBA85F6E}" srcOrd="0" destOrd="0" presId="urn:microsoft.com/office/officeart/2005/8/layout/vList2"/>
    <dgm:cxn modelId="{9658AA74-38EC-CF49-AFC1-329A885A6EF8}" srcId="{10641282-BAFE-1E4D-90A2-5D211EA623AA}" destId="{774A0101-5BDD-F346-BDA0-0CC589D6E01A}" srcOrd="4" destOrd="0" parTransId="{AD53C9EC-EFA5-6D44-AC48-A39D0768A336}" sibTransId="{F8386F60-4176-8C4C-A081-CBB121902EED}"/>
    <dgm:cxn modelId="{AD729DB5-AC32-CC46-B667-77EB6D852ABC}" srcId="{10641282-BAFE-1E4D-90A2-5D211EA623AA}" destId="{4B51EDF3-E500-A04E-AAC9-70E964C7936A}" srcOrd="5" destOrd="0" parTransId="{CC7995E5-FA71-AA46-BE95-A7FD3C8E425C}" sibTransId="{871E66C2-A0A2-B84E-A2BD-2611C524D144}"/>
    <dgm:cxn modelId="{677471BB-23B4-4A42-8F94-37B951CDF825}" srcId="{10641282-BAFE-1E4D-90A2-5D211EA623AA}" destId="{314869E2-4927-1842-925B-3C35D3B103C9}" srcOrd="2" destOrd="0" parTransId="{25529C8D-C09F-7742-9084-C38FB0A88E7A}" sibTransId="{D4B18974-5537-1644-AA5F-6FEEA5111AF7}"/>
    <dgm:cxn modelId="{65DD30C1-1895-6D4C-B43E-7FD20FC7004E}" srcId="{10641282-BAFE-1E4D-90A2-5D211EA623AA}" destId="{BFCC2B67-B7D4-0C47-80A0-2BE1C92E3DB0}" srcOrd="0" destOrd="0" parTransId="{24FE5B86-EADE-BE45-9E4D-395F26AD563F}" sibTransId="{ECFFF377-45F3-BA4D-9136-4B81EE3BE592}"/>
    <dgm:cxn modelId="{CF3815C6-99F2-3F45-8D02-BC419070ECDE}" type="presOf" srcId="{4B51EDF3-E500-A04E-AAC9-70E964C7936A}" destId="{C01A8771-481A-7644-B185-CB294F61579E}" srcOrd="0" destOrd="0" presId="urn:microsoft.com/office/officeart/2005/8/layout/vList2"/>
    <dgm:cxn modelId="{75E77AC7-B499-5643-B468-D54F64C29EF8}" type="presOf" srcId="{314869E2-4927-1842-925B-3C35D3B103C9}" destId="{B0DECC51-B5B9-FB45-9A35-D04E7982B41F}" srcOrd="0" destOrd="0" presId="urn:microsoft.com/office/officeart/2005/8/layout/vList2"/>
    <dgm:cxn modelId="{708610CC-690F-9149-A075-E57D7C9C0A49}" srcId="{10641282-BAFE-1E4D-90A2-5D211EA623AA}" destId="{9BDEBE48-0717-F74B-8F11-DC0D36A5C1BF}" srcOrd="3" destOrd="0" parTransId="{B1FD2249-6CC5-C644-99F1-F535C4FFE8CB}" sibTransId="{012516FF-D825-3F44-8A98-898F5DCEAA68}"/>
    <dgm:cxn modelId="{CA890CED-C847-5A40-A9BE-B621BF23B891}" type="presOf" srcId="{8AC2A96A-ECB1-F24D-B6E7-4A57C6CAA35E}" destId="{F5B9967A-4C1E-7D4E-AC7F-21CCCDA9FD28}" srcOrd="0" destOrd="0" presId="urn:microsoft.com/office/officeart/2005/8/layout/vList2"/>
    <dgm:cxn modelId="{1AAD98F2-497E-0540-8172-15E2715F9D2C}" srcId="{10641282-BAFE-1E4D-90A2-5D211EA623AA}" destId="{8AC2A96A-ECB1-F24D-B6E7-4A57C6CAA35E}" srcOrd="1" destOrd="0" parTransId="{F0EC344C-65D1-D442-8CD4-51D1685B1D85}" sibTransId="{1F5B4E01-4568-DD4A-9E80-6E5B6A3CA67E}"/>
    <dgm:cxn modelId="{4DEB66F4-C520-E844-B2BD-94A216806705}" type="presOf" srcId="{10641282-BAFE-1E4D-90A2-5D211EA623AA}" destId="{17EA6364-24CA-A140-B2EA-3300E191AF1E}" srcOrd="0" destOrd="0" presId="urn:microsoft.com/office/officeart/2005/8/layout/vList2"/>
    <dgm:cxn modelId="{E1A0C0E6-899B-584E-AC4D-76FA48E689D0}" type="presParOf" srcId="{17EA6364-24CA-A140-B2EA-3300E191AF1E}" destId="{74D01BFB-CAE5-CA4E-9258-3C32DBA85F6E}" srcOrd="0" destOrd="0" presId="urn:microsoft.com/office/officeart/2005/8/layout/vList2"/>
    <dgm:cxn modelId="{98E08441-5F7E-6943-A777-BA2CF26CBF64}" type="presParOf" srcId="{17EA6364-24CA-A140-B2EA-3300E191AF1E}" destId="{F9DB6818-D730-194C-933D-20B959DEDA19}" srcOrd="1" destOrd="0" presId="urn:microsoft.com/office/officeart/2005/8/layout/vList2"/>
    <dgm:cxn modelId="{7B6F5791-746D-8E41-9864-79A27C6D2CC4}" type="presParOf" srcId="{17EA6364-24CA-A140-B2EA-3300E191AF1E}" destId="{F5B9967A-4C1E-7D4E-AC7F-21CCCDA9FD28}" srcOrd="2" destOrd="0" presId="urn:microsoft.com/office/officeart/2005/8/layout/vList2"/>
    <dgm:cxn modelId="{FA61AF62-148B-B246-BD8D-BAAC48AEFB87}" type="presParOf" srcId="{17EA6364-24CA-A140-B2EA-3300E191AF1E}" destId="{49EF27FE-50C0-8247-9818-77008F0B1A66}" srcOrd="3" destOrd="0" presId="urn:microsoft.com/office/officeart/2005/8/layout/vList2"/>
    <dgm:cxn modelId="{92B51AFD-1574-A043-A212-63559D146080}" type="presParOf" srcId="{17EA6364-24CA-A140-B2EA-3300E191AF1E}" destId="{B0DECC51-B5B9-FB45-9A35-D04E7982B41F}" srcOrd="4" destOrd="0" presId="urn:microsoft.com/office/officeart/2005/8/layout/vList2"/>
    <dgm:cxn modelId="{A58B4F18-8428-2A40-A072-9E223266CA80}" type="presParOf" srcId="{17EA6364-24CA-A140-B2EA-3300E191AF1E}" destId="{A828F4F3-75D5-264F-B9DF-4CC1BAAFCD25}" srcOrd="5" destOrd="0" presId="urn:microsoft.com/office/officeart/2005/8/layout/vList2"/>
    <dgm:cxn modelId="{F707BDE9-299D-AF49-996C-D062A83D7C75}" type="presParOf" srcId="{17EA6364-24CA-A140-B2EA-3300E191AF1E}" destId="{C95B1EE6-BC49-1342-93F0-E8B0047826FC}" srcOrd="6" destOrd="0" presId="urn:microsoft.com/office/officeart/2005/8/layout/vList2"/>
    <dgm:cxn modelId="{894A35FB-88AD-EF44-9688-C7CDFF06265F}" type="presParOf" srcId="{17EA6364-24CA-A140-B2EA-3300E191AF1E}" destId="{FD36E7C0-1A21-9346-AE63-4733E362285D}" srcOrd="7" destOrd="0" presId="urn:microsoft.com/office/officeart/2005/8/layout/vList2"/>
    <dgm:cxn modelId="{27D5CDE5-F6DD-0F4D-B870-95F83FBAE103}" type="presParOf" srcId="{17EA6364-24CA-A140-B2EA-3300E191AF1E}" destId="{A2E8B74F-A648-6041-A478-7CBBEA509331}" srcOrd="8" destOrd="0" presId="urn:microsoft.com/office/officeart/2005/8/layout/vList2"/>
    <dgm:cxn modelId="{EB0130A0-EB0D-0B4F-BBF8-65887114EA39}" type="presParOf" srcId="{17EA6364-24CA-A140-B2EA-3300E191AF1E}" destId="{7EB57AC2-98DC-3843-825E-F019E46A69C5}" srcOrd="9" destOrd="0" presId="urn:microsoft.com/office/officeart/2005/8/layout/vList2"/>
    <dgm:cxn modelId="{54EAF4D2-63E6-BF45-8162-0EC7889574E7}" type="presParOf" srcId="{17EA6364-24CA-A140-B2EA-3300E191AF1E}" destId="{C01A8771-481A-7644-B185-CB294F61579E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537958-7531-714D-9AE3-ADBA045022D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44C6174-D5F1-2345-8CF4-3F3217163F39}">
      <dgm:prSet phldrT="[Text]"/>
      <dgm:spPr/>
      <dgm:t>
        <a:bodyPr/>
        <a:lstStyle/>
        <a:p>
          <a:r>
            <a:rPr lang="en-GB" dirty="0"/>
            <a:t>Data Encryption</a:t>
          </a:r>
        </a:p>
      </dgm:t>
    </dgm:pt>
    <dgm:pt modelId="{9C828265-4C02-3647-B38C-3DD98797F4C5}" type="parTrans" cxnId="{75CD2933-1662-5243-8B87-AC751EB64C44}">
      <dgm:prSet/>
      <dgm:spPr/>
      <dgm:t>
        <a:bodyPr/>
        <a:lstStyle/>
        <a:p>
          <a:endParaRPr lang="en-GB"/>
        </a:p>
      </dgm:t>
    </dgm:pt>
    <dgm:pt modelId="{91273531-FAE0-4F48-AB13-DC3FEAFEE59F}" type="sibTrans" cxnId="{75CD2933-1662-5243-8B87-AC751EB64C44}">
      <dgm:prSet/>
      <dgm:spPr/>
      <dgm:t>
        <a:bodyPr/>
        <a:lstStyle/>
        <a:p>
          <a:endParaRPr lang="en-GB"/>
        </a:p>
      </dgm:t>
    </dgm:pt>
    <dgm:pt modelId="{110A396B-7FAC-5E4F-B6E8-0A97498ACDDF}">
      <dgm:prSet phldrT="[Text]"/>
      <dgm:spPr/>
      <dgm:t>
        <a:bodyPr/>
        <a:lstStyle/>
        <a:p>
          <a:r>
            <a:rPr lang="en-GB" dirty="0"/>
            <a:t>Client data</a:t>
          </a:r>
        </a:p>
      </dgm:t>
    </dgm:pt>
    <dgm:pt modelId="{0DF259AD-43A6-CC46-9B88-B134E42CB808}" type="parTrans" cxnId="{ACD10BD4-5BDD-EA40-9FC1-B0A6D7FCCA63}">
      <dgm:prSet/>
      <dgm:spPr/>
      <dgm:t>
        <a:bodyPr/>
        <a:lstStyle/>
        <a:p>
          <a:endParaRPr lang="en-GB"/>
        </a:p>
      </dgm:t>
    </dgm:pt>
    <dgm:pt modelId="{EA749D2E-E8E0-5444-A4E4-D87178E2AD50}" type="sibTrans" cxnId="{ACD10BD4-5BDD-EA40-9FC1-B0A6D7FCCA63}">
      <dgm:prSet/>
      <dgm:spPr/>
      <dgm:t>
        <a:bodyPr/>
        <a:lstStyle/>
        <a:p>
          <a:endParaRPr lang="en-GB"/>
        </a:p>
      </dgm:t>
    </dgm:pt>
    <dgm:pt modelId="{F867C7E3-3EA2-4646-91B1-81BAA16DF4E5}">
      <dgm:prSet phldrT="[Text]"/>
      <dgm:spPr/>
      <dgm:t>
        <a:bodyPr/>
        <a:lstStyle/>
        <a:p>
          <a:r>
            <a:rPr lang="en-GB" dirty="0"/>
            <a:t>Payment information</a:t>
          </a:r>
        </a:p>
      </dgm:t>
    </dgm:pt>
    <dgm:pt modelId="{9B9623B7-4CA2-464C-AC13-BF0C3C99385C}" type="parTrans" cxnId="{75DA4E28-A9CC-0643-8BDB-1E2A36A90E3C}">
      <dgm:prSet/>
      <dgm:spPr/>
      <dgm:t>
        <a:bodyPr/>
        <a:lstStyle/>
        <a:p>
          <a:endParaRPr lang="en-GB"/>
        </a:p>
      </dgm:t>
    </dgm:pt>
    <dgm:pt modelId="{E9FEF36B-6838-8D42-8AF4-D1D5DED8C41D}" type="sibTrans" cxnId="{75DA4E28-A9CC-0643-8BDB-1E2A36A90E3C}">
      <dgm:prSet/>
      <dgm:spPr/>
      <dgm:t>
        <a:bodyPr/>
        <a:lstStyle/>
        <a:p>
          <a:endParaRPr lang="en-GB"/>
        </a:p>
      </dgm:t>
    </dgm:pt>
    <dgm:pt modelId="{4F5D957C-2FEB-D648-B794-C7CDE5D4245A}">
      <dgm:prSet phldrT="[Text]"/>
      <dgm:spPr/>
      <dgm:t>
        <a:bodyPr/>
        <a:lstStyle/>
        <a:p>
          <a:r>
            <a:rPr lang="en-GB" dirty="0"/>
            <a:t>Data Anonymization</a:t>
          </a:r>
        </a:p>
      </dgm:t>
    </dgm:pt>
    <dgm:pt modelId="{3ECC943B-BE77-9246-A740-36C668BE648F}" type="parTrans" cxnId="{5AB18530-0502-FF49-8E62-D99FCE7C991B}">
      <dgm:prSet/>
      <dgm:spPr/>
      <dgm:t>
        <a:bodyPr/>
        <a:lstStyle/>
        <a:p>
          <a:endParaRPr lang="en-GB"/>
        </a:p>
      </dgm:t>
    </dgm:pt>
    <dgm:pt modelId="{D287AE89-63A3-994F-85F1-6127397B9A3B}" type="sibTrans" cxnId="{5AB18530-0502-FF49-8E62-D99FCE7C991B}">
      <dgm:prSet/>
      <dgm:spPr/>
      <dgm:t>
        <a:bodyPr/>
        <a:lstStyle/>
        <a:p>
          <a:endParaRPr lang="en-GB"/>
        </a:p>
      </dgm:t>
    </dgm:pt>
    <dgm:pt modelId="{10AB754C-88D1-8644-B810-C7CD831CD03C}">
      <dgm:prSet phldrT="[Text]"/>
      <dgm:spPr/>
      <dgm:t>
        <a:bodyPr/>
        <a:lstStyle/>
        <a:p>
          <a:r>
            <a:rPr lang="en-GB" dirty="0"/>
            <a:t>Customer data</a:t>
          </a:r>
        </a:p>
      </dgm:t>
    </dgm:pt>
    <dgm:pt modelId="{66B3908D-829D-1C4C-8083-377878480889}" type="parTrans" cxnId="{F3F7EC65-C366-2442-B2D6-19146F693BF0}">
      <dgm:prSet/>
      <dgm:spPr/>
      <dgm:t>
        <a:bodyPr/>
        <a:lstStyle/>
        <a:p>
          <a:endParaRPr lang="en-GB"/>
        </a:p>
      </dgm:t>
    </dgm:pt>
    <dgm:pt modelId="{B94246FF-15F2-8C46-BE32-A6273121BF02}" type="sibTrans" cxnId="{F3F7EC65-C366-2442-B2D6-19146F693BF0}">
      <dgm:prSet/>
      <dgm:spPr/>
      <dgm:t>
        <a:bodyPr/>
        <a:lstStyle/>
        <a:p>
          <a:endParaRPr lang="en-GB"/>
        </a:p>
      </dgm:t>
    </dgm:pt>
    <dgm:pt modelId="{62D9B201-0215-6F4F-9494-198EE81465CD}">
      <dgm:prSet phldrT="[Text]"/>
      <dgm:spPr/>
      <dgm:t>
        <a:bodyPr/>
        <a:lstStyle/>
        <a:p>
          <a:r>
            <a:rPr lang="en-GB" dirty="0"/>
            <a:t>Transaction history</a:t>
          </a:r>
        </a:p>
      </dgm:t>
    </dgm:pt>
    <dgm:pt modelId="{2C338FB8-414A-1445-9243-C137B03E9174}" type="parTrans" cxnId="{3FA0264D-6D57-7847-8D81-39F0C84B29FC}">
      <dgm:prSet/>
      <dgm:spPr/>
      <dgm:t>
        <a:bodyPr/>
        <a:lstStyle/>
        <a:p>
          <a:endParaRPr lang="en-GB"/>
        </a:p>
      </dgm:t>
    </dgm:pt>
    <dgm:pt modelId="{A78EEC89-DB5E-3340-9007-BB3E6760FB6E}" type="sibTrans" cxnId="{3FA0264D-6D57-7847-8D81-39F0C84B29FC}">
      <dgm:prSet/>
      <dgm:spPr/>
      <dgm:t>
        <a:bodyPr/>
        <a:lstStyle/>
        <a:p>
          <a:endParaRPr lang="en-GB"/>
        </a:p>
      </dgm:t>
    </dgm:pt>
    <dgm:pt modelId="{AAC8B29D-E472-A243-AD41-D8DEB7F3E850}">
      <dgm:prSet phldrT="[Text]"/>
      <dgm:spPr/>
      <dgm:t>
        <a:bodyPr/>
        <a:lstStyle/>
        <a:p>
          <a:r>
            <a:rPr lang="en-GB" dirty="0"/>
            <a:t>User Authentication</a:t>
          </a:r>
        </a:p>
      </dgm:t>
    </dgm:pt>
    <dgm:pt modelId="{85B31245-13ED-FC48-94BB-7DAA687B9424}" type="parTrans" cxnId="{795833F4-BBF5-6A44-8337-4C85A210E57D}">
      <dgm:prSet/>
      <dgm:spPr/>
      <dgm:t>
        <a:bodyPr/>
        <a:lstStyle/>
        <a:p>
          <a:endParaRPr lang="en-GB"/>
        </a:p>
      </dgm:t>
    </dgm:pt>
    <dgm:pt modelId="{F9CBE781-7990-234F-B726-5B61BB6E032C}" type="sibTrans" cxnId="{795833F4-BBF5-6A44-8337-4C85A210E57D}">
      <dgm:prSet/>
      <dgm:spPr/>
      <dgm:t>
        <a:bodyPr/>
        <a:lstStyle/>
        <a:p>
          <a:endParaRPr lang="en-GB"/>
        </a:p>
      </dgm:t>
    </dgm:pt>
    <dgm:pt modelId="{A2F7AFD2-3607-224B-B2A4-26615DCCC9B0}">
      <dgm:prSet phldrT="[Text]"/>
      <dgm:spPr/>
      <dgm:t>
        <a:bodyPr/>
        <a:lstStyle/>
        <a:p>
          <a:r>
            <a:rPr lang="en-GB" dirty="0"/>
            <a:t>Exported reports</a:t>
          </a:r>
        </a:p>
      </dgm:t>
    </dgm:pt>
    <dgm:pt modelId="{01AE9FD8-6A97-D647-8FB7-BEAAA828C137}" type="parTrans" cxnId="{21B8EA09-D852-6940-A643-D0F53E55316A}">
      <dgm:prSet/>
      <dgm:spPr/>
      <dgm:t>
        <a:bodyPr/>
        <a:lstStyle/>
        <a:p>
          <a:endParaRPr lang="en-GB"/>
        </a:p>
      </dgm:t>
    </dgm:pt>
    <dgm:pt modelId="{5CF8ADC4-0BF3-3742-BEAB-018701A6AAE8}" type="sibTrans" cxnId="{21B8EA09-D852-6940-A643-D0F53E55316A}">
      <dgm:prSet/>
      <dgm:spPr/>
      <dgm:t>
        <a:bodyPr/>
        <a:lstStyle/>
        <a:p>
          <a:endParaRPr lang="en-GB"/>
        </a:p>
      </dgm:t>
    </dgm:pt>
    <dgm:pt modelId="{8DC2D6EC-E438-CD40-9B6B-9438CA255BE7}" type="pres">
      <dgm:prSet presAssocID="{58537958-7531-714D-9AE3-ADBA045022D6}" presName="Name0" presStyleCnt="0">
        <dgm:presLayoutVars>
          <dgm:dir/>
          <dgm:animLvl val="lvl"/>
          <dgm:resizeHandles val="exact"/>
        </dgm:presLayoutVars>
      </dgm:prSet>
      <dgm:spPr/>
    </dgm:pt>
    <dgm:pt modelId="{D512AEEC-4001-664C-840B-13DF9CBC1139}" type="pres">
      <dgm:prSet presAssocID="{C44C6174-D5F1-2345-8CF4-3F3217163F39}" presName="composite" presStyleCnt="0"/>
      <dgm:spPr/>
    </dgm:pt>
    <dgm:pt modelId="{B168F36F-EDD8-2648-8FB8-9EBA15244523}" type="pres">
      <dgm:prSet presAssocID="{C44C6174-D5F1-2345-8CF4-3F3217163F3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358BE1C-EA4C-114A-9E04-0B98979B0786}" type="pres">
      <dgm:prSet presAssocID="{C44C6174-D5F1-2345-8CF4-3F3217163F39}" presName="desTx" presStyleLbl="alignAccFollowNode1" presStyleIdx="0" presStyleCnt="2">
        <dgm:presLayoutVars>
          <dgm:bulletEnabled val="1"/>
        </dgm:presLayoutVars>
      </dgm:prSet>
      <dgm:spPr/>
    </dgm:pt>
    <dgm:pt modelId="{F5D428BA-EA48-554D-9553-E924E34D5FBF}" type="pres">
      <dgm:prSet presAssocID="{91273531-FAE0-4F48-AB13-DC3FEAFEE59F}" presName="space" presStyleCnt="0"/>
      <dgm:spPr/>
    </dgm:pt>
    <dgm:pt modelId="{59AD5578-4CC8-8545-9186-5E21CDE73BC4}" type="pres">
      <dgm:prSet presAssocID="{4F5D957C-2FEB-D648-B794-C7CDE5D4245A}" presName="composite" presStyleCnt="0"/>
      <dgm:spPr/>
    </dgm:pt>
    <dgm:pt modelId="{58EBBB71-E99F-1A4F-AE25-ED6109A0DDFB}" type="pres">
      <dgm:prSet presAssocID="{4F5D957C-2FEB-D648-B794-C7CDE5D4245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EC33A9E-32B0-5749-9027-E8A22DFC27FC}" type="pres">
      <dgm:prSet presAssocID="{4F5D957C-2FEB-D648-B794-C7CDE5D4245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E0DC604-F82E-7141-975E-E2C206CF7C53}" type="presOf" srcId="{10AB754C-88D1-8644-B810-C7CD831CD03C}" destId="{AEC33A9E-32B0-5749-9027-E8A22DFC27FC}" srcOrd="0" destOrd="0" presId="urn:microsoft.com/office/officeart/2005/8/layout/hList1"/>
    <dgm:cxn modelId="{21B8EA09-D852-6940-A643-D0F53E55316A}" srcId="{4F5D957C-2FEB-D648-B794-C7CDE5D4245A}" destId="{A2F7AFD2-3607-224B-B2A4-26615DCCC9B0}" srcOrd="2" destOrd="0" parTransId="{01AE9FD8-6A97-D647-8FB7-BEAAA828C137}" sibTransId="{5CF8ADC4-0BF3-3742-BEAB-018701A6AAE8}"/>
    <dgm:cxn modelId="{619A5712-4169-364B-82E2-CB40ACA399C9}" type="presOf" srcId="{AAC8B29D-E472-A243-AD41-D8DEB7F3E850}" destId="{6358BE1C-EA4C-114A-9E04-0B98979B0786}" srcOrd="0" destOrd="2" presId="urn:microsoft.com/office/officeart/2005/8/layout/hList1"/>
    <dgm:cxn modelId="{83830019-54C6-304F-A5B9-D6AEC51A644F}" type="presOf" srcId="{A2F7AFD2-3607-224B-B2A4-26615DCCC9B0}" destId="{AEC33A9E-32B0-5749-9027-E8A22DFC27FC}" srcOrd="0" destOrd="2" presId="urn:microsoft.com/office/officeart/2005/8/layout/hList1"/>
    <dgm:cxn modelId="{2320C31A-5766-CC4F-8E6E-401DE6C0A2EF}" type="presOf" srcId="{58537958-7531-714D-9AE3-ADBA045022D6}" destId="{8DC2D6EC-E438-CD40-9B6B-9438CA255BE7}" srcOrd="0" destOrd="0" presId="urn:microsoft.com/office/officeart/2005/8/layout/hList1"/>
    <dgm:cxn modelId="{75DA4E28-A9CC-0643-8BDB-1E2A36A90E3C}" srcId="{C44C6174-D5F1-2345-8CF4-3F3217163F39}" destId="{F867C7E3-3EA2-4646-91B1-81BAA16DF4E5}" srcOrd="1" destOrd="0" parTransId="{9B9623B7-4CA2-464C-AC13-BF0C3C99385C}" sibTransId="{E9FEF36B-6838-8D42-8AF4-D1D5DED8C41D}"/>
    <dgm:cxn modelId="{5AB18530-0502-FF49-8E62-D99FCE7C991B}" srcId="{58537958-7531-714D-9AE3-ADBA045022D6}" destId="{4F5D957C-2FEB-D648-B794-C7CDE5D4245A}" srcOrd="1" destOrd="0" parTransId="{3ECC943B-BE77-9246-A740-36C668BE648F}" sibTransId="{D287AE89-63A3-994F-85F1-6127397B9A3B}"/>
    <dgm:cxn modelId="{75CD2933-1662-5243-8B87-AC751EB64C44}" srcId="{58537958-7531-714D-9AE3-ADBA045022D6}" destId="{C44C6174-D5F1-2345-8CF4-3F3217163F39}" srcOrd="0" destOrd="0" parTransId="{9C828265-4C02-3647-B38C-3DD98797F4C5}" sibTransId="{91273531-FAE0-4F48-AB13-DC3FEAFEE59F}"/>
    <dgm:cxn modelId="{D7D31637-73BF-554C-B92A-54BD7D538770}" type="presOf" srcId="{110A396B-7FAC-5E4F-B6E8-0A97498ACDDF}" destId="{6358BE1C-EA4C-114A-9E04-0B98979B0786}" srcOrd="0" destOrd="0" presId="urn:microsoft.com/office/officeart/2005/8/layout/hList1"/>
    <dgm:cxn modelId="{3FA0264D-6D57-7847-8D81-39F0C84B29FC}" srcId="{4F5D957C-2FEB-D648-B794-C7CDE5D4245A}" destId="{62D9B201-0215-6F4F-9494-198EE81465CD}" srcOrd="1" destOrd="0" parTransId="{2C338FB8-414A-1445-9243-C137B03E9174}" sibTransId="{A78EEC89-DB5E-3340-9007-BB3E6760FB6E}"/>
    <dgm:cxn modelId="{FE5CB754-268E-B54D-8149-B6DAA2A7B354}" type="presOf" srcId="{C44C6174-D5F1-2345-8CF4-3F3217163F39}" destId="{B168F36F-EDD8-2648-8FB8-9EBA15244523}" srcOrd="0" destOrd="0" presId="urn:microsoft.com/office/officeart/2005/8/layout/hList1"/>
    <dgm:cxn modelId="{37ED385C-02E0-004C-BE96-A69030EE2388}" type="presOf" srcId="{62D9B201-0215-6F4F-9494-198EE81465CD}" destId="{AEC33A9E-32B0-5749-9027-E8A22DFC27FC}" srcOrd="0" destOrd="1" presId="urn:microsoft.com/office/officeart/2005/8/layout/hList1"/>
    <dgm:cxn modelId="{F3F7EC65-C366-2442-B2D6-19146F693BF0}" srcId="{4F5D957C-2FEB-D648-B794-C7CDE5D4245A}" destId="{10AB754C-88D1-8644-B810-C7CD831CD03C}" srcOrd="0" destOrd="0" parTransId="{66B3908D-829D-1C4C-8083-377878480889}" sibTransId="{B94246FF-15F2-8C46-BE32-A6273121BF02}"/>
    <dgm:cxn modelId="{B8478FCA-38D7-6343-B781-7F2268CA0DE8}" type="presOf" srcId="{4F5D957C-2FEB-D648-B794-C7CDE5D4245A}" destId="{58EBBB71-E99F-1A4F-AE25-ED6109A0DDFB}" srcOrd="0" destOrd="0" presId="urn:microsoft.com/office/officeart/2005/8/layout/hList1"/>
    <dgm:cxn modelId="{ACD10BD4-5BDD-EA40-9FC1-B0A6D7FCCA63}" srcId="{C44C6174-D5F1-2345-8CF4-3F3217163F39}" destId="{110A396B-7FAC-5E4F-B6E8-0A97498ACDDF}" srcOrd="0" destOrd="0" parTransId="{0DF259AD-43A6-CC46-9B88-B134E42CB808}" sibTransId="{EA749D2E-E8E0-5444-A4E4-D87178E2AD50}"/>
    <dgm:cxn modelId="{3A8903E3-EE0C-F847-BD44-8ED14E199990}" type="presOf" srcId="{F867C7E3-3EA2-4646-91B1-81BAA16DF4E5}" destId="{6358BE1C-EA4C-114A-9E04-0B98979B0786}" srcOrd="0" destOrd="1" presId="urn:microsoft.com/office/officeart/2005/8/layout/hList1"/>
    <dgm:cxn modelId="{795833F4-BBF5-6A44-8337-4C85A210E57D}" srcId="{C44C6174-D5F1-2345-8CF4-3F3217163F39}" destId="{AAC8B29D-E472-A243-AD41-D8DEB7F3E850}" srcOrd="2" destOrd="0" parTransId="{85B31245-13ED-FC48-94BB-7DAA687B9424}" sibTransId="{F9CBE781-7990-234F-B726-5B61BB6E032C}"/>
    <dgm:cxn modelId="{C78601BF-7441-0148-B7A6-EEECEB82F254}" type="presParOf" srcId="{8DC2D6EC-E438-CD40-9B6B-9438CA255BE7}" destId="{D512AEEC-4001-664C-840B-13DF9CBC1139}" srcOrd="0" destOrd="0" presId="urn:microsoft.com/office/officeart/2005/8/layout/hList1"/>
    <dgm:cxn modelId="{C95A7DE8-3EA3-354E-8A6D-6ACF20ED4132}" type="presParOf" srcId="{D512AEEC-4001-664C-840B-13DF9CBC1139}" destId="{B168F36F-EDD8-2648-8FB8-9EBA15244523}" srcOrd="0" destOrd="0" presId="urn:microsoft.com/office/officeart/2005/8/layout/hList1"/>
    <dgm:cxn modelId="{5C142315-72BA-CF49-A052-3A49FAE8F243}" type="presParOf" srcId="{D512AEEC-4001-664C-840B-13DF9CBC1139}" destId="{6358BE1C-EA4C-114A-9E04-0B98979B0786}" srcOrd="1" destOrd="0" presId="urn:microsoft.com/office/officeart/2005/8/layout/hList1"/>
    <dgm:cxn modelId="{BA1C9211-9024-7245-A2BA-E184BB2407A5}" type="presParOf" srcId="{8DC2D6EC-E438-CD40-9B6B-9438CA255BE7}" destId="{F5D428BA-EA48-554D-9553-E924E34D5FBF}" srcOrd="1" destOrd="0" presId="urn:microsoft.com/office/officeart/2005/8/layout/hList1"/>
    <dgm:cxn modelId="{D21E5351-DC40-7F40-9320-AF2B8BDE4F15}" type="presParOf" srcId="{8DC2D6EC-E438-CD40-9B6B-9438CA255BE7}" destId="{59AD5578-4CC8-8545-9186-5E21CDE73BC4}" srcOrd="2" destOrd="0" presId="urn:microsoft.com/office/officeart/2005/8/layout/hList1"/>
    <dgm:cxn modelId="{98289405-961F-224A-9036-B8939DBFAAF6}" type="presParOf" srcId="{59AD5578-4CC8-8545-9186-5E21CDE73BC4}" destId="{58EBBB71-E99F-1A4F-AE25-ED6109A0DDFB}" srcOrd="0" destOrd="0" presId="urn:microsoft.com/office/officeart/2005/8/layout/hList1"/>
    <dgm:cxn modelId="{94F8D497-A61F-9349-AE24-778BA90E9F9F}" type="presParOf" srcId="{59AD5578-4CC8-8545-9186-5E21CDE73BC4}" destId="{AEC33A9E-32B0-5749-9027-E8A22DFC27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1386D-81F7-414A-A1CB-BF10EB6F7ECA}">
      <dsp:nvSpPr>
        <dsp:cNvPr id="0" name=""/>
        <dsp:cNvSpPr/>
      </dsp:nvSpPr>
      <dsp:spPr>
        <a:xfrm>
          <a:off x="0" y="30541"/>
          <a:ext cx="11083927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Create an easy to use Online Application System.</a:t>
          </a:r>
        </a:p>
      </dsp:txBody>
      <dsp:txXfrm>
        <a:off x="62055" y="92596"/>
        <a:ext cx="10959817" cy="1147095"/>
      </dsp:txXfrm>
    </dsp:sp>
    <dsp:sp modelId="{6ECDB18D-0941-BC42-B62C-57301438AAE7}">
      <dsp:nvSpPr>
        <dsp:cNvPr id="0" name=""/>
        <dsp:cNvSpPr/>
      </dsp:nvSpPr>
      <dsp:spPr>
        <a:xfrm>
          <a:off x="0" y="1393906"/>
          <a:ext cx="11083927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This presentation will give an ample overview of the system’s design and features.</a:t>
          </a:r>
        </a:p>
      </dsp:txBody>
      <dsp:txXfrm>
        <a:off x="62055" y="1455961"/>
        <a:ext cx="10959817" cy="1147095"/>
      </dsp:txXfrm>
    </dsp:sp>
    <dsp:sp modelId="{7EB7EE32-C0B8-474C-96AB-240AF1EFF553}">
      <dsp:nvSpPr>
        <dsp:cNvPr id="0" name=""/>
        <dsp:cNvSpPr/>
      </dsp:nvSpPr>
      <dsp:spPr>
        <a:xfrm>
          <a:off x="0" y="2757271"/>
          <a:ext cx="11083927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Also will give an ideas of Users and Admin Module.</a:t>
          </a:r>
        </a:p>
      </dsp:txBody>
      <dsp:txXfrm>
        <a:off x="62055" y="2819326"/>
        <a:ext cx="10959817" cy="1147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AF55E-20BE-0448-A940-A296F255ED04}">
      <dsp:nvSpPr>
        <dsp:cNvPr id="0" name=""/>
        <dsp:cNvSpPr/>
      </dsp:nvSpPr>
      <dsp:spPr>
        <a:xfrm>
          <a:off x="0" y="359325"/>
          <a:ext cx="4433865" cy="1223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 err="1"/>
            <a:t>Lorbek</a:t>
          </a:r>
          <a:r>
            <a:rPr lang="en-US" sz="1700" b="0" i="0" kern="1200" dirty="0"/>
            <a:t> aims to use Application System to keep things organized and reduce errors.</a:t>
          </a:r>
          <a:endParaRPr lang="en-AU" sz="1700" kern="1200" dirty="0"/>
        </a:p>
      </dsp:txBody>
      <dsp:txXfrm>
        <a:off x="59713" y="419038"/>
        <a:ext cx="4314439" cy="1103809"/>
      </dsp:txXfrm>
    </dsp:sp>
    <dsp:sp modelId="{12526BB0-B091-104C-9157-57E69DD5B9B1}">
      <dsp:nvSpPr>
        <dsp:cNvPr id="0" name=""/>
        <dsp:cNvSpPr/>
      </dsp:nvSpPr>
      <dsp:spPr>
        <a:xfrm>
          <a:off x="0" y="1631520"/>
          <a:ext cx="4433865" cy="1223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Use automation to make data more accurate, processes smoothly, and to achieve the overall experience for customers.</a:t>
          </a:r>
          <a:endParaRPr lang="en-AU" sz="1700" kern="1200" dirty="0"/>
        </a:p>
      </dsp:txBody>
      <dsp:txXfrm>
        <a:off x="59713" y="1691233"/>
        <a:ext cx="4314439" cy="1103809"/>
      </dsp:txXfrm>
    </dsp:sp>
    <dsp:sp modelId="{60EDD2D9-9EF8-BA49-B3D3-C8C2107A2E12}">
      <dsp:nvSpPr>
        <dsp:cNvPr id="0" name=""/>
        <dsp:cNvSpPr/>
      </dsp:nvSpPr>
      <dsp:spPr>
        <a:xfrm>
          <a:off x="0" y="2903715"/>
          <a:ext cx="4433865" cy="1223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This project considers challenges and opportunities in the car industry, aiming to make the showroom strong and able to adapt to changes in the market.</a:t>
          </a:r>
          <a:endParaRPr lang="en-AU" sz="1700" kern="1200"/>
        </a:p>
      </dsp:txBody>
      <dsp:txXfrm>
        <a:off x="59713" y="2963428"/>
        <a:ext cx="4314439" cy="11038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339BC-80D5-49EF-B06C-C7735847186E}">
      <dsp:nvSpPr>
        <dsp:cNvPr id="0" name=""/>
        <dsp:cNvSpPr/>
      </dsp:nvSpPr>
      <dsp:spPr>
        <a:xfrm>
          <a:off x="915715" y="486893"/>
          <a:ext cx="683437" cy="68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B0C79-129A-4C4D-912F-83945B05B056}">
      <dsp:nvSpPr>
        <dsp:cNvPr id="0" name=""/>
        <dsp:cNvSpPr/>
      </dsp:nvSpPr>
      <dsp:spPr>
        <a:xfrm>
          <a:off x="498059" y="1438650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 Nova"/>
            </a:rPr>
            <a:t>Introduce an online application management system</a:t>
          </a:r>
        </a:p>
      </dsp:txBody>
      <dsp:txXfrm>
        <a:off x="498059" y="1438650"/>
        <a:ext cx="1518750" cy="607500"/>
      </dsp:txXfrm>
    </dsp:sp>
    <dsp:sp modelId="{DB40CC4B-D6FB-4B92-BCC4-47C422B141D9}">
      <dsp:nvSpPr>
        <dsp:cNvPr id="0" name=""/>
        <dsp:cNvSpPr/>
      </dsp:nvSpPr>
      <dsp:spPr>
        <a:xfrm>
          <a:off x="902191" y="2574221"/>
          <a:ext cx="683437" cy="68343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163E3-8904-41B5-B9B9-C569A55BF86F}">
      <dsp:nvSpPr>
        <dsp:cNvPr id="0" name=""/>
        <dsp:cNvSpPr/>
      </dsp:nvSpPr>
      <dsp:spPr>
        <a:xfrm>
          <a:off x="486790" y="3475409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 Nova"/>
            </a:rPr>
            <a:t>Utilize technology to give customers a better shopping experience</a:t>
          </a:r>
        </a:p>
      </dsp:txBody>
      <dsp:txXfrm>
        <a:off x="486790" y="3475409"/>
        <a:ext cx="1518750" cy="607500"/>
      </dsp:txXfrm>
    </dsp:sp>
    <dsp:sp modelId="{819958C5-477B-40A4-B309-D3C02B429196}">
      <dsp:nvSpPr>
        <dsp:cNvPr id="0" name=""/>
        <dsp:cNvSpPr/>
      </dsp:nvSpPr>
      <dsp:spPr>
        <a:xfrm>
          <a:off x="3281668" y="516712"/>
          <a:ext cx="683437" cy="68343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C4AC6-8974-4EBD-8B9D-45E8AD6D079C}">
      <dsp:nvSpPr>
        <dsp:cNvPr id="0" name=""/>
        <dsp:cNvSpPr/>
      </dsp:nvSpPr>
      <dsp:spPr>
        <a:xfrm>
          <a:off x="2918050" y="1479486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 Nova"/>
            </a:rPr>
            <a:t>Provides customer to view cars with filters</a:t>
          </a:r>
        </a:p>
      </dsp:txBody>
      <dsp:txXfrm>
        <a:off x="2918050" y="1479486"/>
        <a:ext cx="1518750" cy="607500"/>
      </dsp:txXfrm>
    </dsp:sp>
    <dsp:sp modelId="{2AB2A1F3-DF74-42F6-AA43-B58DAEC851EC}">
      <dsp:nvSpPr>
        <dsp:cNvPr id="0" name=""/>
        <dsp:cNvSpPr/>
      </dsp:nvSpPr>
      <dsp:spPr>
        <a:xfrm>
          <a:off x="7808766" y="476608"/>
          <a:ext cx="683437" cy="6834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ADDD5-3BBC-427A-8007-786AC3AE0193}">
      <dsp:nvSpPr>
        <dsp:cNvPr id="0" name=""/>
        <dsp:cNvSpPr/>
      </dsp:nvSpPr>
      <dsp:spPr>
        <a:xfrm>
          <a:off x="5128910" y="1466213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 Nova"/>
            </a:rPr>
            <a:t>Loan request option with price calculator</a:t>
          </a:r>
        </a:p>
      </dsp:txBody>
      <dsp:txXfrm>
        <a:off x="5128910" y="1466213"/>
        <a:ext cx="1518750" cy="607500"/>
      </dsp:txXfrm>
    </dsp:sp>
    <dsp:sp modelId="{774DEA01-C4F6-4011-BF08-FCFEA1D4C3DC}">
      <dsp:nvSpPr>
        <dsp:cNvPr id="0" name=""/>
        <dsp:cNvSpPr/>
      </dsp:nvSpPr>
      <dsp:spPr>
        <a:xfrm>
          <a:off x="5585339" y="516712"/>
          <a:ext cx="683437" cy="683437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8443C-DD3D-4DF7-BFD3-F93BC15187A0}">
      <dsp:nvSpPr>
        <dsp:cNvPr id="0" name=""/>
        <dsp:cNvSpPr/>
      </dsp:nvSpPr>
      <dsp:spPr>
        <a:xfrm>
          <a:off x="7389357" y="1483593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 Nova"/>
            </a:rPr>
            <a:t>AI chatbot feature</a:t>
          </a:r>
        </a:p>
      </dsp:txBody>
      <dsp:txXfrm>
        <a:off x="7389357" y="1483593"/>
        <a:ext cx="1518750" cy="607500"/>
      </dsp:txXfrm>
    </dsp:sp>
    <dsp:sp modelId="{3980E376-6241-4789-B81A-65F9A9AC743C}">
      <dsp:nvSpPr>
        <dsp:cNvPr id="0" name=""/>
        <dsp:cNvSpPr/>
      </dsp:nvSpPr>
      <dsp:spPr>
        <a:xfrm>
          <a:off x="3226254" y="2615020"/>
          <a:ext cx="683437" cy="683437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F2FE9-3586-4F4A-A13E-038C143A59D0}">
      <dsp:nvSpPr>
        <dsp:cNvPr id="0" name=""/>
        <dsp:cNvSpPr/>
      </dsp:nvSpPr>
      <dsp:spPr>
        <a:xfrm>
          <a:off x="2747404" y="3466034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 Nova"/>
            </a:rPr>
            <a:t>Customer Dashboard and Inventory management</a:t>
          </a:r>
        </a:p>
      </dsp:txBody>
      <dsp:txXfrm>
        <a:off x="2747404" y="3466034"/>
        <a:ext cx="1518750" cy="607500"/>
      </dsp:txXfrm>
    </dsp:sp>
    <dsp:sp modelId="{999BB8DB-FC36-4DE9-A979-46DF3D7E19E4}">
      <dsp:nvSpPr>
        <dsp:cNvPr id="0" name=""/>
        <dsp:cNvSpPr/>
      </dsp:nvSpPr>
      <dsp:spPr>
        <a:xfrm>
          <a:off x="5624451" y="2529317"/>
          <a:ext cx="683437" cy="68343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B58CC-0570-4BCF-9980-CA500DACE110}">
      <dsp:nvSpPr>
        <dsp:cNvPr id="0" name=""/>
        <dsp:cNvSpPr/>
      </dsp:nvSpPr>
      <dsp:spPr>
        <a:xfrm>
          <a:off x="5152982" y="3480323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 Nova"/>
            </a:rPr>
            <a:t>Online payment options</a:t>
          </a:r>
        </a:p>
      </dsp:txBody>
      <dsp:txXfrm>
        <a:off x="5152982" y="3480323"/>
        <a:ext cx="1518750" cy="607500"/>
      </dsp:txXfrm>
    </dsp:sp>
    <dsp:sp modelId="{B38CF8B0-C8C4-E943-812E-29B8DD57DF5A}">
      <dsp:nvSpPr>
        <dsp:cNvPr id="0" name=""/>
        <dsp:cNvSpPr/>
      </dsp:nvSpPr>
      <dsp:spPr>
        <a:xfrm>
          <a:off x="7872284" y="2425838"/>
          <a:ext cx="683437" cy="68343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B07A0-8C2A-0F45-981B-CDB3427E5854}">
      <dsp:nvSpPr>
        <dsp:cNvPr id="0" name=""/>
        <dsp:cNvSpPr/>
      </dsp:nvSpPr>
      <dsp:spPr>
        <a:xfrm>
          <a:off x="7451853" y="3494611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Arial Nova"/>
            </a:rPr>
            <a:t> Automatic Report generation</a:t>
          </a:r>
        </a:p>
      </dsp:txBody>
      <dsp:txXfrm>
        <a:off x="7451853" y="3494611"/>
        <a:ext cx="1518750" cy="607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6CC90-7554-A748-BD1B-9E73448EA0CC}">
      <dsp:nvSpPr>
        <dsp:cNvPr id="0" name=""/>
        <dsp:cNvSpPr/>
      </dsp:nvSpPr>
      <dsp:spPr>
        <a:xfrm>
          <a:off x="0" y="224898"/>
          <a:ext cx="7045325" cy="1235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Aim: Create an online application management system to manage the details of Cars, Customers, Insurance, Payment and Loan.</a:t>
          </a:r>
        </a:p>
      </dsp:txBody>
      <dsp:txXfrm>
        <a:off x="60313" y="285211"/>
        <a:ext cx="6924699" cy="1114894"/>
      </dsp:txXfrm>
    </dsp:sp>
    <dsp:sp modelId="{9B6F670B-40C4-CD41-9F7F-2EA07C8B3277}">
      <dsp:nvSpPr>
        <dsp:cNvPr id="0" name=""/>
        <dsp:cNvSpPr/>
      </dsp:nvSpPr>
      <dsp:spPr>
        <a:xfrm>
          <a:off x="0" y="1523778"/>
          <a:ext cx="7045325" cy="1235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Fully functional and user-friendly User interface designs.</a:t>
          </a:r>
        </a:p>
      </dsp:txBody>
      <dsp:txXfrm>
        <a:off x="60313" y="1584091"/>
        <a:ext cx="6924699" cy="1114894"/>
      </dsp:txXfrm>
    </dsp:sp>
    <dsp:sp modelId="{DA49D6D5-37DC-394B-8ABF-D245E0315574}">
      <dsp:nvSpPr>
        <dsp:cNvPr id="0" name=""/>
        <dsp:cNvSpPr/>
      </dsp:nvSpPr>
      <dsp:spPr>
        <a:xfrm>
          <a:off x="0" y="2822658"/>
          <a:ext cx="7045325" cy="1235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Generate reports on Customers, Cars, Payment.</a:t>
          </a:r>
        </a:p>
      </dsp:txBody>
      <dsp:txXfrm>
        <a:off x="60313" y="2882971"/>
        <a:ext cx="6924699" cy="1114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339BC-80D5-49EF-B06C-C7735847186E}">
      <dsp:nvSpPr>
        <dsp:cNvPr id="0" name=""/>
        <dsp:cNvSpPr/>
      </dsp:nvSpPr>
      <dsp:spPr>
        <a:xfrm>
          <a:off x="535145" y="39015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B0C79-129A-4C4D-912F-83945B05B056}">
      <dsp:nvSpPr>
        <dsp:cNvPr id="0" name=""/>
        <dsp:cNvSpPr/>
      </dsp:nvSpPr>
      <dsp:spPr>
        <a:xfrm>
          <a:off x="127548" y="155329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 Nova"/>
            </a:rPr>
            <a:t>Registration</a:t>
          </a:r>
          <a:r>
            <a:rPr lang="en-US" sz="1500" b="0" kern="1200" baseline="0" dirty="0">
              <a:latin typeface="Arial Nova"/>
            </a:rPr>
            <a:t> and Login system</a:t>
          </a:r>
          <a:endParaRPr lang="en-US" sz="1500" b="0" kern="1200" dirty="0">
            <a:latin typeface="Arial Nova"/>
          </a:endParaRPr>
        </a:p>
      </dsp:txBody>
      <dsp:txXfrm>
        <a:off x="127548" y="1553297"/>
        <a:ext cx="1800000" cy="720000"/>
      </dsp:txXfrm>
    </dsp:sp>
    <dsp:sp modelId="{DB40CC4B-D6FB-4B92-BCC4-47C422B141D9}">
      <dsp:nvSpPr>
        <dsp:cNvPr id="0" name=""/>
        <dsp:cNvSpPr/>
      </dsp:nvSpPr>
      <dsp:spPr>
        <a:xfrm>
          <a:off x="638397" y="262755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163E3-8904-41B5-B9B9-C569A55BF86F}">
      <dsp:nvSpPr>
        <dsp:cNvPr id="0" name=""/>
        <dsp:cNvSpPr/>
      </dsp:nvSpPr>
      <dsp:spPr>
        <a:xfrm>
          <a:off x="2213946" y="369483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 Nova"/>
            </a:rPr>
            <a:t>Database storage system to manage details in real time</a:t>
          </a:r>
        </a:p>
      </dsp:txBody>
      <dsp:txXfrm>
        <a:off x="2213946" y="3694836"/>
        <a:ext cx="1800000" cy="720000"/>
      </dsp:txXfrm>
    </dsp:sp>
    <dsp:sp modelId="{819958C5-477B-40A4-B309-D3C02B429196}">
      <dsp:nvSpPr>
        <dsp:cNvPr id="0" name=""/>
        <dsp:cNvSpPr/>
      </dsp:nvSpPr>
      <dsp:spPr>
        <a:xfrm>
          <a:off x="2796803" y="390148"/>
          <a:ext cx="810000" cy="81000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C4AC6-8974-4EBD-8B9D-45E8AD6D079C}">
      <dsp:nvSpPr>
        <dsp:cNvPr id="0" name=""/>
        <dsp:cNvSpPr/>
      </dsp:nvSpPr>
      <dsp:spPr>
        <a:xfrm>
          <a:off x="171450" y="36275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 Nova"/>
            </a:rPr>
            <a:t>Customer can search cars with advance filter options</a:t>
          </a:r>
        </a:p>
      </dsp:txBody>
      <dsp:txXfrm>
        <a:off x="171450" y="3627584"/>
        <a:ext cx="1800000" cy="720000"/>
      </dsp:txXfrm>
    </dsp:sp>
    <dsp:sp modelId="{2AB2A1F3-DF74-42F6-AA43-B58DAEC851EC}">
      <dsp:nvSpPr>
        <dsp:cNvPr id="0" name=""/>
        <dsp:cNvSpPr/>
      </dsp:nvSpPr>
      <dsp:spPr>
        <a:xfrm>
          <a:off x="2796804" y="265963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ADDD5-3BBC-427A-8007-786AC3AE0193}">
      <dsp:nvSpPr>
        <dsp:cNvPr id="0" name=""/>
        <dsp:cNvSpPr/>
      </dsp:nvSpPr>
      <dsp:spPr>
        <a:xfrm>
          <a:off x="2375100" y="15533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 Nova"/>
            </a:rPr>
            <a:t>Developing solid and flexible online management system</a:t>
          </a:r>
        </a:p>
      </dsp:txBody>
      <dsp:txXfrm>
        <a:off x="2375100" y="1553300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5420B-AA0D-1E44-95E5-BA55DC000747}">
      <dsp:nvSpPr>
        <dsp:cNvPr id="0" name=""/>
        <dsp:cNvSpPr/>
      </dsp:nvSpPr>
      <dsp:spPr>
        <a:xfrm>
          <a:off x="3889" y="1160294"/>
          <a:ext cx="2315907" cy="27245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082FD-CCE0-6546-897A-152A29F3D589}">
      <dsp:nvSpPr>
        <dsp:cNvPr id="0" name=""/>
        <dsp:cNvSpPr/>
      </dsp:nvSpPr>
      <dsp:spPr>
        <a:xfrm>
          <a:off x="448996" y="1546030"/>
          <a:ext cx="1425693" cy="1217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37413-ECBC-D642-BDB6-EA95E8E7CC3B}">
      <dsp:nvSpPr>
        <dsp:cNvPr id="0" name=""/>
        <dsp:cNvSpPr/>
      </dsp:nvSpPr>
      <dsp:spPr>
        <a:xfrm>
          <a:off x="119684" y="3312748"/>
          <a:ext cx="2084317" cy="4631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Web </a:t>
          </a:r>
          <a:r>
            <a:rPr lang="en-GB" sz="1200" kern="1200" dirty="0"/>
            <a:t>Programmer</a:t>
          </a:r>
        </a:p>
      </dsp:txBody>
      <dsp:txXfrm>
        <a:off x="119684" y="3312748"/>
        <a:ext cx="2084317" cy="463159"/>
      </dsp:txXfrm>
    </dsp:sp>
    <dsp:sp modelId="{EB1BB985-458D-2A46-BCBC-AC0053854260}">
      <dsp:nvSpPr>
        <dsp:cNvPr id="0" name=""/>
        <dsp:cNvSpPr/>
      </dsp:nvSpPr>
      <dsp:spPr>
        <a:xfrm>
          <a:off x="119684" y="3040266"/>
          <a:ext cx="2084317" cy="27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Salina </a:t>
          </a:r>
          <a:r>
            <a:rPr lang="en-GB" sz="1400" kern="1200" dirty="0" err="1"/>
            <a:t>Darai</a:t>
          </a:r>
          <a:endParaRPr lang="en-GB" sz="1400" kern="1200" dirty="0"/>
        </a:p>
      </dsp:txBody>
      <dsp:txXfrm>
        <a:off x="119684" y="3040266"/>
        <a:ext cx="2084317" cy="272481"/>
      </dsp:txXfrm>
    </dsp:sp>
    <dsp:sp modelId="{06BC3A10-623F-5646-90E7-82A9B8788065}">
      <dsp:nvSpPr>
        <dsp:cNvPr id="0" name=""/>
        <dsp:cNvSpPr/>
      </dsp:nvSpPr>
      <dsp:spPr>
        <a:xfrm>
          <a:off x="2917290" y="1160294"/>
          <a:ext cx="2315907" cy="27245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6C75C-C217-914A-B041-8D946DD842E1}">
      <dsp:nvSpPr>
        <dsp:cNvPr id="0" name=""/>
        <dsp:cNvSpPr/>
      </dsp:nvSpPr>
      <dsp:spPr>
        <a:xfrm>
          <a:off x="3365669" y="1591500"/>
          <a:ext cx="1398097" cy="1147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9000" b="-1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C7E27-7D18-754D-B606-20EB035937BD}">
      <dsp:nvSpPr>
        <dsp:cNvPr id="0" name=""/>
        <dsp:cNvSpPr/>
      </dsp:nvSpPr>
      <dsp:spPr>
        <a:xfrm>
          <a:off x="3033085" y="3312748"/>
          <a:ext cx="2084317" cy="4631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Project Manager</a:t>
          </a:r>
        </a:p>
      </dsp:txBody>
      <dsp:txXfrm>
        <a:off x="3033085" y="3312748"/>
        <a:ext cx="2084317" cy="463159"/>
      </dsp:txXfrm>
    </dsp:sp>
    <dsp:sp modelId="{4391226D-70E0-DC40-844B-38F224B0A7E7}">
      <dsp:nvSpPr>
        <dsp:cNvPr id="0" name=""/>
        <dsp:cNvSpPr/>
      </dsp:nvSpPr>
      <dsp:spPr>
        <a:xfrm>
          <a:off x="3033085" y="3040266"/>
          <a:ext cx="2084317" cy="27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Neshaan</a:t>
          </a:r>
          <a:r>
            <a:rPr lang="en-GB" sz="1400" kern="1200" dirty="0"/>
            <a:t> </a:t>
          </a:r>
          <a:r>
            <a:rPr lang="en-GB" sz="1400" kern="1200" dirty="0" err="1"/>
            <a:t>Kumal</a:t>
          </a:r>
          <a:endParaRPr lang="en-GB" sz="1400" kern="1200" dirty="0"/>
        </a:p>
      </dsp:txBody>
      <dsp:txXfrm>
        <a:off x="3033085" y="3040266"/>
        <a:ext cx="2084317" cy="272481"/>
      </dsp:txXfrm>
    </dsp:sp>
    <dsp:sp modelId="{28597A12-32D0-E94A-9B1A-E0697801F48B}">
      <dsp:nvSpPr>
        <dsp:cNvPr id="0" name=""/>
        <dsp:cNvSpPr/>
      </dsp:nvSpPr>
      <dsp:spPr>
        <a:xfrm>
          <a:off x="5830691" y="1160294"/>
          <a:ext cx="2315907" cy="272459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2ABE5-5543-FA47-8758-2395E4266713}">
      <dsp:nvSpPr>
        <dsp:cNvPr id="0" name=""/>
        <dsp:cNvSpPr/>
      </dsp:nvSpPr>
      <dsp:spPr>
        <a:xfrm>
          <a:off x="6303322" y="1535971"/>
          <a:ext cx="1370646" cy="1237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5000" b="-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F1878-EA4B-A741-ADEC-C9E3F8710525}">
      <dsp:nvSpPr>
        <dsp:cNvPr id="0" name=""/>
        <dsp:cNvSpPr/>
      </dsp:nvSpPr>
      <dsp:spPr>
        <a:xfrm>
          <a:off x="5946487" y="3319855"/>
          <a:ext cx="2084317" cy="4631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DB Admin/Developer</a:t>
          </a:r>
        </a:p>
      </dsp:txBody>
      <dsp:txXfrm>
        <a:off x="5946487" y="3319855"/>
        <a:ext cx="2084317" cy="463159"/>
      </dsp:txXfrm>
    </dsp:sp>
    <dsp:sp modelId="{C3950ECD-EB24-3E46-B66D-68C44D5F6B3D}">
      <dsp:nvSpPr>
        <dsp:cNvPr id="0" name=""/>
        <dsp:cNvSpPr/>
      </dsp:nvSpPr>
      <dsp:spPr>
        <a:xfrm>
          <a:off x="5946487" y="3033158"/>
          <a:ext cx="2084317" cy="300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Kshitiz</a:t>
          </a:r>
          <a:r>
            <a:rPr lang="en-GB" sz="1400" kern="1200" dirty="0"/>
            <a:t> Acharya</a:t>
          </a:r>
        </a:p>
      </dsp:txBody>
      <dsp:txXfrm>
        <a:off x="5946487" y="3033158"/>
        <a:ext cx="2084317" cy="300912"/>
      </dsp:txXfrm>
    </dsp:sp>
    <dsp:sp modelId="{CC77DA05-8033-304E-896C-7623E3BF84F2}">
      <dsp:nvSpPr>
        <dsp:cNvPr id="0" name=""/>
        <dsp:cNvSpPr/>
      </dsp:nvSpPr>
      <dsp:spPr>
        <a:xfrm>
          <a:off x="8665907" y="1202116"/>
          <a:ext cx="2315907" cy="272503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8D083-FAB3-5447-B5D5-264190587316}">
      <dsp:nvSpPr>
        <dsp:cNvPr id="0" name=""/>
        <dsp:cNvSpPr/>
      </dsp:nvSpPr>
      <dsp:spPr>
        <a:xfrm>
          <a:off x="9214826" y="1693624"/>
          <a:ext cx="1353430" cy="11084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7B6E4-F175-8E4B-A49C-983C87461827}">
      <dsp:nvSpPr>
        <dsp:cNvPr id="0" name=""/>
        <dsp:cNvSpPr/>
      </dsp:nvSpPr>
      <dsp:spPr>
        <a:xfrm>
          <a:off x="8859888" y="3313964"/>
          <a:ext cx="2084317" cy="4631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UI Designer + Incident Manager</a:t>
          </a:r>
        </a:p>
      </dsp:txBody>
      <dsp:txXfrm>
        <a:off x="8859888" y="3313964"/>
        <a:ext cx="2084317" cy="463159"/>
      </dsp:txXfrm>
    </dsp:sp>
    <dsp:sp modelId="{085E5594-436B-7A4B-99EC-3DA3C481100F}">
      <dsp:nvSpPr>
        <dsp:cNvPr id="0" name=""/>
        <dsp:cNvSpPr/>
      </dsp:nvSpPr>
      <dsp:spPr>
        <a:xfrm>
          <a:off x="9030114" y="2961213"/>
          <a:ext cx="1695758" cy="27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Santosh Thapa</a:t>
          </a:r>
        </a:p>
      </dsp:txBody>
      <dsp:txXfrm>
        <a:off x="9030114" y="2961213"/>
        <a:ext cx="1695758" cy="2773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47244-4B95-964E-B7AF-6FCDB1E4FC22}">
      <dsp:nvSpPr>
        <dsp:cNvPr id="0" name=""/>
        <dsp:cNvSpPr/>
      </dsp:nvSpPr>
      <dsp:spPr>
        <a:xfrm>
          <a:off x="4808" y="2336671"/>
          <a:ext cx="1426106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Security</a:t>
          </a:r>
        </a:p>
      </dsp:txBody>
      <dsp:txXfrm>
        <a:off x="4808" y="2336671"/>
        <a:ext cx="1426106" cy="403200"/>
      </dsp:txXfrm>
    </dsp:sp>
    <dsp:sp modelId="{9AD23D40-B7F8-8940-B0FD-22769A958D18}">
      <dsp:nvSpPr>
        <dsp:cNvPr id="0" name=""/>
        <dsp:cNvSpPr/>
      </dsp:nvSpPr>
      <dsp:spPr>
        <a:xfrm>
          <a:off x="4808" y="2739871"/>
          <a:ext cx="1426106" cy="16100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Login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Password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Authorization</a:t>
          </a:r>
        </a:p>
      </dsp:txBody>
      <dsp:txXfrm>
        <a:off x="4808" y="2739871"/>
        <a:ext cx="1426106" cy="1610006"/>
      </dsp:txXfrm>
    </dsp:sp>
    <dsp:sp modelId="{CB4D255F-DB51-734D-8D35-E66D4B0BA6D0}">
      <dsp:nvSpPr>
        <dsp:cNvPr id="0" name=""/>
        <dsp:cNvSpPr/>
      </dsp:nvSpPr>
      <dsp:spPr>
        <a:xfrm>
          <a:off x="3159326" y="2356867"/>
          <a:ext cx="1426106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Availability</a:t>
          </a:r>
        </a:p>
      </dsp:txBody>
      <dsp:txXfrm>
        <a:off x="3159326" y="2356867"/>
        <a:ext cx="1426106" cy="403200"/>
      </dsp:txXfrm>
    </dsp:sp>
    <dsp:sp modelId="{721AA5C3-F107-7446-8777-CAB7C600BD55}">
      <dsp:nvSpPr>
        <dsp:cNvPr id="0" name=""/>
        <dsp:cNvSpPr/>
      </dsp:nvSpPr>
      <dsp:spPr>
        <a:xfrm>
          <a:off x="3159326" y="2802726"/>
          <a:ext cx="1426106" cy="16100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System uptime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Backup and recovery</a:t>
          </a:r>
        </a:p>
      </dsp:txBody>
      <dsp:txXfrm>
        <a:off x="3159326" y="2802726"/>
        <a:ext cx="1426106" cy="1610006"/>
      </dsp:txXfrm>
    </dsp:sp>
    <dsp:sp modelId="{C599A69A-3335-4448-A11A-FF0D805CB90A}">
      <dsp:nvSpPr>
        <dsp:cNvPr id="0" name=""/>
        <dsp:cNvSpPr/>
      </dsp:nvSpPr>
      <dsp:spPr>
        <a:xfrm>
          <a:off x="6356713" y="2356867"/>
          <a:ext cx="1426106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Performance</a:t>
          </a:r>
        </a:p>
      </dsp:txBody>
      <dsp:txXfrm>
        <a:off x="6356713" y="2356867"/>
        <a:ext cx="1426106" cy="403200"/>
      </dsp:txXfrm>
    </dsp:sp>
    <dsp:sp modelId="{98689187-13DF-F641-8840-AC3416C1B83D}">
      <dsp:nvSpPr>
        <dsp:cNvPr id="0" name=""/>
        <dsp:cNvSpPr/>
      </dsp:nvSpPr>
      <dsp:spPr>
        <a:xfrm>
          <a:off x="6356713" y="2823672"/>
          <a:ext cx="1426106" cy="16100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Response time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Scalability</a:t>
          </a:r>
        </a:p>
      </dsp:txBody>
      <dsp:txXfrm>
        <a:off x="6356713" y="2823672"/>
        <a:ext cx="1426106" cy="1610006"/>
      </dsp:txXfrm>
    </dsp:sp>
    <dsp:sp modelId="{7ABCCD37-BFE2-8B4A-96B0-641101D1B276}">
      <dsp:nvSpPr>
        <dsp:cNvPr id="0" name=""/>
        <dsp:cNvSpPr/>
      </dsp:nvSpPr>
      <dsp:spPr>
        <a:xfrm>
          <a:off x="81490" y="4641479"/>
          <a:ext cx="1426106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Accessibility</a:t>
          </a:r>
        </a:p>
      </dsp:txBody>
      <dsp:txXfrm>
        <a:off x="81490" y="4641479"/>
        <a:ext cx="1426106" cy="403200"/>
      </dsp:txXfrm>
    </dsp:sp>
    <dsp:sp modelId="{3FACB02B-C2AC-D54E-969B-BDC3E377A244}">
      <dsp:nvSpPr>
        <dsp:cNvPr id="0" name=""/>
        <dsp:cNvSpPr/>
      </dsp:nvSpPr>
      <dsp:spPr>
        <a:xfrm>
          <a:off x="57146" y="5076543"/>
          <a:ext cx="1426106" cy="16100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Cross Browser combability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Compliance with Accessibility Standards</a:t>
          </a:r>
        </a:p>
      </dsp:txBody>
      <dsp:txXfrm>
        <a:off x="57146" y="5076543"/>
        <a:ext cx="1426106" cy="1610006"/>
      </dsp:txXfrm>
    </dsp:sp>
    <dsp:sp modelId="{C2699AE3-6484-9B44-8B1A-683747F6A098}">
      <dsp:nvSpPr>
        <dsp:cNvPr id="0" name=""/>
        <dsp:cNvSpPr/>
      </dsp:nvSpPr>
      <dsp:spPr>
        <a:xfrm>
          <a:off x="3193153" y="4662417"/>
          <a:ext cx="1426106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Scalability</a:t>
          </a:r>
        </a:p>
      </dsp:txBody>
      <dsp:txXfrm>
        <a:off x="3193153" y="4662417"/>
        <a:ext cx="1426106" cy="403200"/>
      </dsp:txXfrm>
    </dsp:sp>
    <dsp:sp modelId="{8E06BF1B-2239-CE4F-B649-9188899F65F1}">
      <dsp:nvSpPr>
        <dsp:cNvPr id="0" name=""/>
        <dsp:cNvSpPr/>
      </dsp:nvSpPr>
      <dsp:spPr>
        <a:xfrm>
          <a:off x="3193153" y="5076543"/>
          <a:ext cx="1426106" cy="16100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Load balancing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Horizontal and vertical scalability</a:t>
          </a:r>
        </a:p>
      </dsp:txBody>
      <dsp:txXfrm>
        <a:off x="3193153" y="5076543"/>
        <a:ext cx="1426106" cy="1610006"/>
      </dsp:txXfrm>
    </dsp:sp>
    <dsp:sp modelId="{AF9EE276-4AE9-A045-8ABB-2C80071DA41D}">
      <dsp:nvSpPr>
        <dsp:cNvPr id="0" name=""/>
        <dsp:cNvSpPr/>
      </dsp:nvSpPr>
      <dsp:spPr>
        <a:xfrm>
          <a:off x="6390540" y="4652321"/>
          <a:ext cx="1426106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Usability</a:t>
          </a:r>
        </a:p>
      </dsp:txBody>
      <dsp:txXfrm>
        <a:off x="6390540" y="4652321"/>
        <a:ext cx="1426106" cy="403200"/>
      </dsp:txXfrm>
    </dsp:sp>
    <dsp:sp modelId="{7B27191F-A6D6-8541-8E09-E5F48E017E82}">
      <dsp:nvSpPr>
        <dsp:cNvPr id="0" name=""/>
        <dsp:cNvSpPr/>
      </dsp:nvSpPr>
      <dsp:spPr>
        <a:xfrm>
          <a:off x="6390540" y="5076543"/>
          <a:ext cx="1426106" cy="16100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User Interface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Responsive Design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Guided instructions</a:t>
          </a:r>
        </a:p>
      </dsp:txBody>
      <dsp:txXfrm>
        <a:off x="6390540" y="5076543"/>
        <a:ext cx="1426106" cy="1610006"/>
      </dsp:txXfrm>
    </dsp:sp>
    <dsp:sp modelId="{C37E7D3F-1BC8-7345-B3C1-BB3E2D4F9493}">
      <dsp:nvSpPr>
        <dsp:cNvPr id="0" name=""/>
        <dsp:cNvSpPr/>
      </dsp:nvSpPr>
      <dsp:spPr>
        <a:xfrm>
          <a:off x="9759373" y="2336671"/>
          <a:ext cx="1426106" cy="40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Reliability</a:t>
          </a:r>
        </a:p>
      </dsp:txBody>
      <dsp:txXfrm>
        <a:off x="9759373" y="2336671"/>
        <a:ext cx="1426106" cy="403200"/>
      </dsp:txXfrm>
    </dsp:sp>
    <dsp:sp modelId="{3EE0AD05-33B8-8347-BD2E-6C2B2E7384FF}">
      <dsp:nvSpPr>
        <dsp:cNvPr id="0" name=""/>
        <dsp:cNvSpPr/>
      </dsp:nvSpPr>
      <dsp:spPr>
        <a:xfrm>
          <a:off x="9759373" y="2739871"/>
          <a:ext cx="1426106" cy="16100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Error handling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Functional requirements</a:t>
          </a:r>
        </a:p>
      </dsp:txBody>
      <dsp:txXfrm>
        <a:off x="9759373" y="2739871"/>
        <a:ext cx="1426106" cy="16100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01BFB-CAE5-CA4E-9258-3C32DBA85F6E}">
      <dsp:nvSpPr>
        <dsp:cNvPr id="0" name=""/>
        <dsp:cNvSpPr/>
      </dsp:nvSpPr>
      <dsp:spPr>
        <a:xfrm>
          <a:off x="311971" y="385128"/>
          <a:ext cx="4915292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Performance testing</a:t>
          </a:r>
        </a:p>
      </dsp:txBody>
      <dsp:txXfrm>
        <a:off x="354122" y="427279"/>
        <a:ext cx="4830990" cy="779158"/>
      </dsp:txXfrm>
    </dsp:sp>
    <dsp:sp modelId="{F5B9967A-4C1E-7D4E-AC7F-21CCCDA9FD28}">
      <dsp:nvSpPr>
        <dsp:cNvPr id="0" name=""/>
        <dsp:cNvSpPr/>
      </dsp:nvSpPr>
      <dsp:spPr>
        <a:xfrm>
          <a:off x="6096042" y="395822"/>
          <a:ext cx="487328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Unit testing</a:t>
          </a:r>
        </a:p>
      </dsp:txBody>
      <dsp:txXfrm>
        <a:off x="6138193" y="437973"/>
        <a:ext cx="4788978" cy="779158"/>
      </dsp:txXfrm>
    </dsp:sp>
    <dsp:sp modelId="{B0DECC51-B5B9-FB45-9A35-D04E7982B41F}">
      <dsp:nvSpPr>
        <dsp:cNvPr id="0" name=""/>
        <dsp:cNvSpPr/>
      </dsp:nvSpPr>
      <dsp:spPr>
        <a:xfrm>
          <a:off x="280433" y="1921056"/>
          <a:ext cx="4831268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Validation testing</a:t>
          </a:r>
        </a:p>
      </dsp:txBody>
      <dsp:txXfrm>
        <a:off x="322584" y="1963207"/>
        <a:ext cx="4746966" cy="779158"/>
      </dsp:txXfrm>
    </dsp:sp>
    <dsp:sp modelId="{C95B1EE6-BC49-1342-93F0-E8B0047826FC}">
      <dsp:nvSpPr>
        <dsp:cNvPr id="0" name=""/>
        <dsp:cNvSpPr/>
      </dsp:nvSpPr>
      <dsp:spPr>
        <a:xfrm>
          <a:off x="6159002" y="1826468"/>
          <a:ext cx="4810203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Memory leak testing</a:t>
          </a:r>
        </a:p>
      </dsp:txBody>
      <dsp:txXfrm>
        <a:off x="6201153" y="1868619"/>
        <a:ext cx="4725901" cy="779158"/>
      </dsp:txXfrm>
    </dsp:sp>
    <dsp:sp modelId="{A2E8B74F-A648-6041-A478-7CBBEA509331}">
      <dsp:nvSpPr>
        <dsp:cNvPr id="0" name=""/>
        <dsp:cNvSpPr/>
      </dsp:nvSpPr>
      <dsp:spPr>
        <a:xfrm>
          <a:off x="259427" y="3440162"/>
          <a:ext cx="4852333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System testing</a:t>
          </a:r>
        </a:p>
      </dsp:txBody>
      <dsp:txXfrm>
        <a:off x="301578" y="3482313"/>
        <a:ext cx="4768031" cy="779158"/>
      </dsp:txXfrm>
    </dsp:sp>
    <dsp:sp modelId="{C01A8771-481A-7644-B185-CB294F61579E}">
      <dsp:nvSpPr>
        <dsp:cNvPr id="0" name=""/>
        <dsp:cNvSpPr/>
      </dsp:nvSpPr>
      <dsp:spPr>
        <a:xfrm>
          <a:off x="6116990" y="3440162"/>
          <a:ext cx="4789256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Acceptance testing</a:t>
          </a:r>
        </a:p>
      </dsp:txBody>
      <dsp:txXfrm>
        <a:off x="6159141" y="3482313"/>
        <a:ext cx="4704954" cy="7791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8F36F-EDD8-2648-8FB8-9EBA15244523}">
      <dsp:nvSpPr>
        <dsp:cNvPr id="0" name=""/>
        <dsp:cNvSpPr/>
      </dsp:nvSpPr>
      <dsp:spPr>
        <a:xfrm>
          <a:off x="50" y="415576"/>
          <a:ext cx="4821287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Data Encryption</a:t>
          </a:r>
        </a:p>
      </dsp:txBody>
      <dsp:txXfrm>
        <a:off x="50" y="415576"/>
        <a:ext cx="4821287" cy="979200"/>
      </dsp:txXfrm>
    </dsp:sp>
    <dsp:sp modelId="{6358BE1C-EA4C-114A-9E04-0B98979B0786}">
      <dsp:nvSpPr>
        <dsp:cNvPr id="0" name=""/>
        <dsp:cNvSpPr/>
      </dsp:nvSpPr>
      <dsp:spPr>
        <a:xfrm>
          <a:off x="50" y="1394776"/>
          <a:ext cx="4821287" cy="2519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Client data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Payment information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User Authentication</a:t>
          </a:r>
        </a:p>
      </dsp:txBody>
      <dsp:txXfrm>
        <a:off x="50" y="1394776"/>
        <a:ext cx="4821287" cy="2519910"/>
      </dsp:txXfrm>
    </dsp:sp>
    <dsp:sp modelId="{58EBBB71-E99F-1A4F-AE25-ED6109A0DDFB}">
      <dsp:nvSpPr>
        <dsp:cNvPr id="0" name=""/>
        <dsp:cNvSpPr/>
      </dsp:nvSpPr>
      <dsp:spPr>
        <a:xfrm>
          <a:off x="5496317" y="415576"/>
          <a:ext cx="4821287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Data Anonymization</a:t>
          </a:r>
        </a:p>
      </dsp:txBody>
      <dsp:txXfrm>
        <a:off x="5496317" y="415576"/>
        <a:ext cx="4821287" cy="979200"/>
      </dsp:txXfrm>
    </dsp:sp>
    <dsp:sp modelId="{AEC33A9E-32B0-5749-9027-E8A22DFC27FC}">
      <dsp:nvSpPr>
        <dsp:cNvPr id="0" name=""/>
        <dsp:cNvSpPr/>
      </dsp:nvSpPr>
      <dsp:spPr>
        <a:xfrm>
          <a:off x="5496317" y="1394776"/>
          <a:ext cx="4821287" cy="2519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Customer data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Transaction history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Exported reports</a:t>
          </a:r>
        </a:p>
      </dsp:txBody>
      <dsp:txXfrm>
        <a:off x="5496317" y="1394776"/>
        <a:ext cx="4821287" cy="2519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3987E-742F-C64C-A14E-6EF3829B4ED9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9CBB9-E5AD-A64D-B4F9-54D54DFCF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01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9F20ED47-E578-B8E2-98A5-B4679468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78013" y="941467"/>
            <a:ext cx="7922910" cy="5916533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0" name="Rectangle 10" hidden="1">
            <a:extLst>
              <a:ext uri="{FF2B5EF4-FFF2-40B4-BE49-F238E27FC236}">
                <a16:creationId xmlns:a16="http://schemas.microsoft.com/office/drawing/2014/main" id="{85C4AA0C-BE66-319E-046D-BD33D9F6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BA590-BD6E-FEAC-2A57-C0875E15D095}"/>
              </a:ext>
            </a:extLst>
          </p:cNvPr>
          <p:cNvSpPr txBox="1"/>
          <p:nvPr/>
        </p:nvSpPr>
        <p:spPr>
          <a:xfrm>
            <a:off x="587397" y="3833426"/>
            <a:ext cx="5392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Group M1 – </a:t>
            </a:r>
            <a:r>
              <a:rPr lang="en-US" u="sng" dirty="0" err="1">
                <a:solidFill>
                  <a:schemeClr val="bg1">
                    <a:lumMod val="95000"/>
                  </a:schemeClr>
                </a:solidFill>
              </a:rPr>
              <a:t>Auspal</a:t>
            </a:r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 Systems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Salina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Darai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– K210370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Neshaan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Kumal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– K210054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Kshitiz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Acharya – K201032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Santosh Thapa – K220309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Presentation Date: 20/12/2023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264A73-D2F7-99FD-4DDE-5B145BC3B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0195" y="2157622"/>
            <a:ext cx="1238689" cy="138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8574CE-A698-D3C0-D9CA-D44F43A36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96" y="578283"/>
            <a:ext cx="5392990" cy="1292130"/>
          </a:xfrm>
        </p:spPr>
        <p:txBody>
          <a:bodyPr/>
          <a:lstStyle/>
          <a:p>
            <a:r>
              <a:rPr lang="en-US" sz="3600" dirty="0" err="1"/>
              <a:t>Lorbek</a:t>
            </a:r>
            <a:r>
              <a:rPr lang="en-US" sz="3600" dirty="0"/>
              <a:t> Cars Showroom </a:t>
            </a:r>
            <a:br>
              <a:rPr lang="en-US" sz="3600" dirty="0"/>
            </a:br>
            <a:r>
              <a:rPr lang="en-US" sz="3600" dirty="0"/>
              <a:t>Online System</a:t>
            </a:r>
          </a:p>
        </p:txBody>
      </p:sp>
    </p:spTree>
    <p:extLst>
      <p:ext uri="{BB962C8B-B14F-4D97-AF65-F5344CB8AC3E}">
        <p14:creationId xmlns:p14="http://schemas.microsoft.com/office/powerpoint/2010/main" val="4880459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0.00116 L 0.703 0.43171 " pathEditMode="relative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E36C-E839-8765-09C5-1B1EE5CB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805" y="1828800"/>
            <a:ext cx="2793158" cy="1600200"/>
          </a:xfrm>
        </p:spPr>
        <p:txBody>
          <a:bodyPr/>
          <a:lstStyle/>
          <a:p>
            <a:r>
              <a:rPr lang="en-US" dirty="0"/>
              <a:t>Budget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C18E-EAB1-0266-C772-15AD0DFA9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24" y="315595"/>
            <a:ext cx="6160451" cy="599821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A3CF4F2-6C74-F7EB-D47C-5D995FF4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198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9915-65AC-6043-2BBD-948ED0EF36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82734" y="142875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Work Breakdown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7F574-8DF7-6561-031E-387844B3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2" y="850900"/>
            <a:ext cx="11288188" cy="586422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CEE9E4D-0AFA-F257-BC38-145F562BC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978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77492E-05D2-0249-2454-B84687E95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" y="1218564"/>
            <a:ext cx="11402695" cy="5448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719F4F-1BB7-296E-B8C9-3443017F0810}"/>
              </a:ext>
            </a:extLst>
          </p:cNvPr>
          <p:cNvSpPr txBox="1"/>
          <p:nvPr/>
        </p:nvSpPr>
        <p:spPr>
          <a:xfrm>
            <a:off x="1609089" y="190499"/>
            <a:ext cx="897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2176083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719F4F-1BB7-296E-B8C9-3443017F0810}"/>
              </a:ext>
            </a:extLst>
          </p:cNvPr>
          <p:cNvSpPr txBox="1"/>
          <p:nvPr/>
        </p:nvSpPr>
        <p:spPr>
          <a:xfrm>
            <a:off x="1609089" y="190499"/>
            <a:ext cx="897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Gantt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CBE25-F1DE-F52C-0337-091E52BBA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6" y="899404"/>
            <a:ext cx="11088688" cy="57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9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E0BC3-31E0-563D-5329-A3886A0A34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7" y="161925"/>
            <a:ext cx="6115050" cy="65341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B28C9-2DF5-378E-C0CD-9E637C67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68" y="2533650"/>
            <a:ext cx="3845670" cy="895350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564622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FCBF38-319D-9E14-1339-3DA3642A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Level 0</a:t>
            </a:r>
          </a:p>
        </p:txBody>
      </p:sp>
      <p:pic>
        <p:nvPicPr>
          <p:cNvPr id="6" name="image18.jpg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117F092-2139-567B-A804-9D601B690E6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56679" y="2395219"/>
            <a:ext cx="10278642" cy="366268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26444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CB4A-1A78-EF02-841A-0FB4CFE7C5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14838" y="265113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DFD Level 1</a:t>
            </a:r>
          </a:p>
        </p:txBody>
      </p:sp>
      <p:pic>
        <p:nvPicPr>
          <p:cNvPr id="5" name="image9.jpg">
            <a:extLst>
              <a:ext uri="{FF2B5EF4-FFF2-40B4-BE49-F238E27FC236}">
                <a16:creationId xmlns:a16="http://schemas.microsoft.com/office/drawing/2014/main" id="{78E333F1-400A-0F3D-E0CC-494FFAC6BB7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66737" y="973138"/>
            <a:ext cx="11058526" cy="561974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703115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44.png" descr="A white background with black and white text&#10;&#10;Description automatically generated">
            <a:extLst>
              <a:ext uri="{FF2B5EF4-FFF2-40B4-BE49-F238E27FC236}">
                <a16:creationId xmlns:a16="http://schemas.microsoft.com/office/drawing/2014/main" id="{B25F53F5-723D-3313-86E8-B0FAFE295FA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9885" y="1642428"/>
            <a:ext cx="5327015" cy="4415473"/>
          </a:xfrm>
          <a:prstGeom prst="rect">
            <a:avLst/>
          </a:prstGeom>
          <a:ln/>
        </p:spPr>
      </p:pic>
      <p:pic>
        <p:nvPicPr>
          <p:cNvPr id="11" name="image28.jpg">
            <a:extLst>
              <a:ext uri="{FF2B5EF4-FFF2-40B4-BE49-F238E27FC236}">
                <a16:creationId xmlns:a16="http://schemas.microsoft.com/office/drawing/2014/main" id="{1FE99EFC-463C-F736-3C7C-C84D1EDE2B2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03962" y="1642428"/>
            <a:ext cx="4554538" cy="4415473"/>
          </a:xfrm>
          <a:prstGeom prst="rect">
            <a:avLst/>
          </a:prstGeom>
          <a:ln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EE4B4C-279B-9995-23C5-D58BCDF40D20}"/>
              </a:ext>
            </a:extLst>
          </p:cNvPr>
          <p:cNvSpPr txBox="1"/>
          <p:nvPr/>
        </p:nvSpPr>
        <p:spPr>
          <a:xfrm>
            <a:off x="3981450" y="153768"/>
            <a:ext cx="554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DFD 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B17E50-9270-5073-9CC0-B224D985C41B}"/>
              </a:ext>
            </a:extLst>
          </p:cNvPr>
          <p:cNvSpPr txBox="1"/>
          <p:nvPr/>
        </p:nvSpPr>
        <p:spPr>
          <a:xfrm>
            <a:off x="349885" y="11292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Login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B8B16-5776-A776-5E71-68B1B026FEFE}"/>
              </a:ext>
            </a:extLst>
          </p:cNvPr>
          <p:cNvSpPr txBox="1"/>
          <p:nvPr/>
        </p:nvSpPr>
        <p:spPr>
          <a:xfrm>
            <a:off x="6756400" y="944602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Management</a:t>
            </a:r>
          </a:p>
        </p:txBody>
      </p:sp>
    </p:spTree>
    <p:extLst>
      <p:ext uri="{BB962C8B-B14F-4D97-AF65-F5344CB8AC3E}">
        <p14:creationId xmlns:p14="http://schemas.microsoft.com/office/powerpoint/2010/main" val="23673312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7.jpg">
            <a:extLst>
              <a:ext uri="{FF2B5EF4-FFF2-40B4-BE49-F238E27FC236}">
                <a16:creationId xmlns:a16="http://schemas.microsoft.com/office/drawing/2014/main" id="{1DF4516F-9B8D-315A-5DB0-1892DFF968D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217288" y="1642268"/>
            <a:ext cx="4902200" cy="4366577"/>
          </a:xfrm>
          <a:prstGeom prst="rect">
            <a:avLst/>
          </a:prstGeom>
          <a:ln/>
        </p:spPr>
      </p:pic>
      <p:pic>
        <p:nvPicPr>
          <p:cNvPr id="3" name="image21.jpg">
            <a:extLst>
              <a:ext uri="{FF2B5EF4-FFF2-40B4-BE49-F238E27FC236}">
                <a16:creationId xmlns:a16="http://schemas.microsoft.com/office/drawing/2014/main" id="{2520F913-504B-A39D-4A12-DE49DF8898A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41299" y="1544637"/>
            <a:ext cx="5733415" cy="4561840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E37D03-7FD1-75ED-ACF2-4BD948A57C84}"/>
              </a:ext>
            </a:extLst>
          </p:cNvPr>
          <p:cNvSpPr txBox="1"/>
          <p:nvPr/>
        </p:nvSpPr>
        <p:spPr>
          <a:xfrm>
            <a:off x="3981450" y="153768"/>
            <a:ext cx="554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DFD Level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A30D2-C192-EEC0-61C9-22DA570FD707}"/>
              </a:ext>
            </a:extLst>
          </p:cNvPr>
          <p:cNvSpPr txBox="1"/>
          <p:nvPr/>
        </p:nvSpPr>
        <p:spPr>
          <a:xfrm>
            <a:off x="323850" y="11292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CCEBB-9178-0B2B-853B-12404AB131F4}"/>
              </a:ext>
            </a:extLst>
          </p:cNvPr>
          <p:cNvSpPr txBox="1"/>
          <p:nvPr/>
        </p:nvSpPr>
        <p:spPr>
          <a:xfrm>
            <a:off x="6381752" y="107171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 Generation and Access</a:t>
            </a:r>
          </a:p>
        </p:txBody>
      </p:sp>
    </p:spTree>
    <p:extLst>
      <p:ext uri="{BB962C8B-B14F-4D97-AF65-F5344CB8AC3E}">
        <p14:creationId xmlns:p14="http://schemas.microsoft.com/office/powerpoint/2010/main" val="11380516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D95D-BEB5-A8DA-5D5C-521D6C43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55" y="3105149"/>
            <a:ext cx="2793158" cy="647700"/>
          </a:xfrm>
        </p:spPr>
        <p:txBody>
          <a:bodyPr/>
          <a:lstStyle/>
          <a:p>
            <a:r>
              <a:rPr lang="en-US" dirty="0"/>
              <a:t>User Storyboard</a:t>
            </a:r>
          </a:p>
        </p:txBody>
      </p:sp>
      <p:pic>
        <p:nvPicPr>
          <p:cNvPr id="5" name="image13.png">
            <a:extLst>
              <a:ext uri="{FF2B5EF4-FFF2-40B4-BE49-F238E27FC236}">
                <a16:creationId xmlns:a16="http://schemas.microsoft.com/office/drawing/2014/main" id="{E3DD9531-871F-F710-C06B-0C816FD5153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219700" y="264953"/>
            <a:ext cx="5003800" cy="632809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833714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D6D1-FA39-CEA5-6370-AE6C67F0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A022EB-6837-16F0-FB52-6C6EE9300F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1EE426F-EC79-8972-977A-9E6CFE3EB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848761"/>
              </p:ext>
            </p:extLst>
          </p:nvPr>
        </p:nvGraphicFramePr>
        <p:xfrm>
          <a:off x="460220" y="2478197"/>
          <a:ext cx="11083927" cy="4059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72197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4.png">
            <a:extLst>
              <a:ext uri="{FF2B5EF4-FFF2-40B4-BE49-F238E27FC236}">
                <a16:creationId xmlns:a16="http://schemas.microsoft.com/office/drawing/2014/main" id="{2D2ABA4A-7AE4-4C17-5915-F6C23F9FA6E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5285" y="954722"/>
            <a:ext cx="10495915" cy="5738178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A68C37-93CE-339E-026C-41DD56905CFD}"/>
              </a:ext>
            </a:extLst>
          </p:cNvPr>
          <p:cNvSpPr txBox="1"/>
          <p:nvPr/>
        </p:nvSpPr>
        <p:spPr>
          <a:xfrm>
            <a:off x="3981450" y="153768"/>
            <a:ext cx="554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6939329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A68C37-93CE-339E-026C-41DD56905CFD}"/>
              </a:ext>
            </a:extLst>
          </p:cNvPr>
          <p:cNvSpPr txBox="1"/>
          <p:nvPr/>
        </p:nvSpPr>
        <p:spPr>
          <a:xfrm>
            <a:off x="3981450" y="153768"/>
            <a:ext cx="554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User Interface Design</a:t>
            </a:r>
          </a:p>
        </p:txBody>
      </p:sp>
      <p:pic>
        <p:nvPicPr>
          <p:cNvPr id="2" name="image30.png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725D8F48-A568-5658-BBC5-F750D80BE27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7291" y="1791357"/>
            <a:ext cx="3488777" cy="4370004"/>
          </a:xfrm>
          <a:prstGeom prst="rect">
            <a:avLst/>
          </a:prstGeom>
          <a:ln/>
        </p:spPr>
      </p:pic>
      <p:pic>
        <p:nvPicPr>
          <p:cNvPr id="4" name="image43.png">
            <a:extLst>
              <a:ext uri="{FF2B5EF4-FFF2-40B4-BE49-F238E27FC236}">
                <a16:creationId xmlns:a16="http://schemas.microsoft.com/office/drawing/2014/main" id="{83EF8D39-8A73-484B-42B6-EF73D2C2DA5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750223" y="1791357"/>
            <a:ext cx="4001825" cy="4473280"/>
          </a:xfrm>
          <a:prstGeom prst="rect">
            <a:avLst/>
          </a:prstGeom>
          <a:ln/>
        </p:spPr>
      </p:pic>
      <p:pic>
        <p:nvPicPr>
          <p:cNvPr id="5" name="image40.png">
            <a:extLst>
              <a:ext uri="{FF2B5EF4-FFF2-40B4-BE49-F238E27FC236}">
                <a16:creationId xmlns:a16="http://schemas.microsoft.com/office/drawing/2014/main" id="{9DBB63B7-3EBB-B8A9-64E4-1355E23A530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876203" y="1791356"/>
            <a:ext cx="4178506" cy="447327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834510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A68C37-93CE-339E-026C-41DD56905CFD}"/>
              </a:ext>
            </a:extLst>
          </p:cNvPr>
          <p:cNvSpPr txBox="1"/>
          <p:nvPr/>
        </p:nvSpPr>
        <p:spPr>
          <a:xfrm>
            <a:off x="3981450" y="153768"/>
            <a:ext cx="554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User Interface Design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D48D06AE-323A-44FA-5B27-15757D0814A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0271" y="800099"/>
            <a:ext cx="3528859" cy="2909044"/>
          </a:xfrm>
          <a:prstGeom prst="rect">
            <a:avLst/>
          </a:prstGeom>
          <a:ln/>
        </p:spPr>
      </p:pic>
      <p:pic>
        <p:nvPicPr>
          <p:cNvPr id="7" name="image2.png">
            <a:extLst>
              <a:ext uri="{FF2B5EF4-FFF2-40B4-BE49-F238E27FC236}">
                <a16:creationId xmlns:a16="http://schemas.microsoft.com/office/drawing/2014/main" id="{7B351AC8-08AC-608B-AB92-D1A89A4A8B21}"/>
              </a:ext>
            </a:extLst>
          </p:cNvPr>
          <p:cNvPicPr/>
          <p:nvPr/>
        </p:nvPicPr>
        <p:blipFill>
          <a:blip r:embed="rId3"/>
          <a:srcRect l="47058" t="44888"/>
          <a:stretch>
            <a:fillRect/>
          </a:stretch>
        </p:blipFill>
        <p:spPr>
          <a:xfrm>
            <a:off x="734952" y="3801810"/>
            <a:ext cx="2148271" cy="2909044"/>
          </a:xfrm>
          <a:prstGeom prst="rect">
            <a:avLst/>
          </a:prstGeom>
          <a:ln/>
        </p:spPr>
      </p:pic>
      <p:pic>
        <p:nvPicPr>
          <p:cNvPr id="8" name="image6.png">
            <a:extLst>
              <a:ext uri="{FF2B5EF4-FFF2-40B4-BE49-F238E27FC236}">
                <a16:creationId xmlns:a16="http://schemas.microsoft.com/office/drawing/2014/main" id="{6BE4AA1B-B886-54C8-6C12-AC6F5250074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849403" y="800099"/>
            <a:ext cx="3844169" cy="2909044"/>
          </a:xfrm>
          <a:prstGeom prst="rect">
            <a:avLst/>
          </a:prstGeom>
          <a:ln/>
        </p:spPr>
      </p:pic>
      <p:pic>
        <p:nvPicPr>
          <p:cNvPr id="9" name="image4.png">
            <a:extLst>
              <a:ext uri="{FF2B5EF4-FFF2-40B4-BE49-F238E27FC236}">
                <a16:creationId xmlns:a16="http://schemas.microsoft.com/office/drawing/2014/main" id="{C3C104B1-0D36-F45E-A001-5376438FEED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853845" y="800099"/>
            <a:ext cx="4214650" cy="2909044"/>
          </a:xfrm>
          <a:prstGeom prst="rect">
            <a:avLst/>
          </a:prstGeom>
          <a:ln/>
        </p:spPr>
      </p:pic>
      <p:pic>
        <p:nvPicPr>
          <p:cNvPr id="10" name="image14.png">
            <a:extLst>
              <a:ext uri="{FF2B5EF4-FFF2-40B4-BE49-F238E27FC236}">
                <a16:creationId xmlns:a16="http://schemas.microsoft.com/office/drawing/2014/main" id="{8FBCDCFE-F3EC-EFD2-1B4E-2D03C2F2A2FB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849403" y="3801811"/>
            <a:ext cx="3844169" cy="2909044"/>
          </a:xfrm>
          <a:prstGeom prst="rect">
            <a:avLst/>
          </a:prstGeom>
          <a:ln/>
        </p:spPr>
      </p:pic>
      <p:pic>
        <p:nvPicPr>
          <p:cNvPr id="11" name="image17.png">
            <a:extLst>
              <a:ext uri="{FF2B5EF4-FFF2-40B4-BE49-F238E27FC236}">
                <a16:creationId xmlns:a16="http://schemas.microsoft.com/office/drawing/2014/main" id="{E96B3312-CD3D-A7F7-EC1C-3AF107896324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853845" y="3801810"/>
            <a:ext cx="4214650" cy="29090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66938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A68C37-93CE-339E-026C-41DD56905CFD}"/>
              </a:ext>
            </a:extLst>
          </p:cNvPr>
          <p:cNvSpPr txBox="1"/>
          <p:nvPr/>
        </p:nvSpPr>
        <p:spPr>
          <a:xfrm>
            <a:off x="3981450" y="153768"/>
            <a:ext cx="554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User Interface Design</a:t>
            </a:r>
          </a:p>
        </p:txBody>
      </p:sp>
      <p:pic>
        <p:nvPicPr>
          <p:cNvPr id="2" name="image19.png">
            <a:extLst>
              <a:ext uri="{FF2B5EF4-FFF2-40B4-BE49-F238E27FC236}">
                <a16:creationId xmlns:a16="http://schemas.microsoft.com/office/drawing/2014/main" id="{91163EE4-EE33-040E-9B3D-60755B88B68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6519" y="915133"/>
            <a:ext cx="3854931" cy="2784716"/>
          </a:xfrm>
          <a:prstGeom prst="rect">
            <a:avLst/>
          </a:prstGeom>
          <a:ln/>
        </p:spPr>
      </p:pic>
      <p:pic>
        <p:nvPicPr>
          <p:cNvPr id="4" name="image15.png">
            <a:extLst>
              <a:ext uri="{FF2B5EF4-FFF2-40B4-BE49-F238E27FC236}">
                <a16:creationId xmlns:a16="http://schemas.microsoft.com/office/drawing/2014/main" id="{C03B5383-FF2E-B497-2B60-72EA0F17731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68534" y="915133"/>
            <a:ext cx="3854931" cy="2784716"/>
          </a:xfrm>
          <a:prstGeom prst="rect">
            <a:avLst/>
          </a:prstGeom>
          <a:ln/>
        </p:spPr>
      </p:pic>
      <p:pic>
        <p:nvPicPr>
          <p:cNvPr id="5" name="image22.png">
            <a:extLst>
              <a:ext uri="{FF2B5EF4-FFF2-40B4-BE49-F238E27FC236}">
                <a16:creationId xmlns:a16="http://schemas.microsoft.com/office/drawing/2014/main" id="{5EE39A74-B2A0-5DF5-11C6-9EAF69DE4C9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6519" y="3919516"/>
            <a:ext cx="3854931" cy="2784716"/>
          </a:xfrm>
          <a:prstGeom prst="rect">
            <a:avLst/>
          </a:prstGeom>
          <a:ln/>
        </p:spPr>
      </p:pic>
      <p:pic>
        <p:nvPicPr>
          <p:cNvPr id="12" name="image24.png">
            <a:extLst>
              <a:ext uri="{FF2B5EF4-FFF2-40B4-BE49-F238E27FC236}">
                <a16:creationId xmlns:a16="http://schemas.microsoft.com/office/drawing/2014/main" id="{B8C76953-3671-A821-5DCA-FC8958288ED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210550" y="915133"/>
            <a:ext cx="3854931" cy="2784716"/>
          </a:xfrm>
          <a:prstGeom prst="rect">
            <a:avLst/>
          </a:prstGeom>
          <a:ln/>
        </p:spPr>
      </p:pic>
      <p:pic>
        <p:nvPicPr>
          <p:cNvPr id="13" name="image29.png">
            <a:extLst>
              <a:ext uri="{FF2B5EF4-FFF2-40B4-BE49-F238E27FC236}">
                <a16:creationId xmlns:a16="http://schemas.microsoft.com/office/drawing/2014/main" id="{7C40E04B-CD77-24E6-A3A3-B597A63E2E43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168534" y="3919516"/>
            <a:ext cx="3854932" cy="2784716"/>
          </a:xfrm>
          <a:prstGeom prst="rect">
            <a:avLst/>
          </a:prstGeom>
          <a:ln/>
        </p:spPr>
      </p:pic>
      <p:pic>
        <p:nvPicPr>
          <p:cNvPr id="14" name="image31.png">
            <a:extLst>
              <a:ext uri="{FF2B5EF4-FFF2-40B4-BE49-F238E27FC236}">
                <a16:creationId xmlns:a16="http://schemas.microsoft.com/office/drawing/2014/main" id="{015E79C3-0E39-9055-467B-A1408F17692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210549" y="3919516"/>
            <a:ext cx="3854931" cy="27847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347382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A68C37-93CE-339E-026C-41DD56905CFD}"/>
              </a:ext>
            </a:extLst>
          </p:cNvPr>
          <p:cNvSpPr txBox="1"/>
          <p:nvPr/>
        </p:nvSpPr>
        <p:spPr>
          <a:xfrm>
            <a:off x="3981450" y="153768"/>
            <a:ext cx="554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User Interface Design</a:t>
            </a:r>
          </a:p>
        </p:txBody>
      </p:sp>
      <p:pic>
        <p:nvPicPr>
          <p:cNvPr id="6" name="image42.png">
            <a:extLst>
              <a:ext uri="{FF2B5EF4-FFF2-40B4-BE49-F238E27FC236}">
                <a16:creationId xmlns:a16="http://schemas.microsoft.com/office/drawing/2014/main" id="{B9CD4F09-ABCF-837B-0A44-45A40402D57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7210" y="800100"/>
            <a:ext cx="4212032" cy="2983624"/>
          </a:xfrm>
          <a:prstGeom prst="rect">
            <a:avLst/>
          </a:prstGeom>
          <a:ln/>
        </p:spPr>
      </p:pic>
      <p:pic>
        <p:nvPicPr>
          <p:cNvPr id="7" name="image38.png">
            <a:extLst>
              <a:ext uri="{FF2B5EF4-FFF2-40B4-BE49-F238E27FC236}">
                <a16:creationId xmlns:a16="http://schemas.microsoft.com/office/drawing/2014/main" id="{3B04A570-C1CF-C74F-4A1A-8658EA73370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7210" y="3886910"/>
            <a:ext cx="4212032" cy="2817322"/>
          </a:xfrm>
          <a:prstGeom prst="rect">
            <a:avLst/>
          </a:prstGeom>
          <a:ln/>
        </p:spPr>
      </p:pic>
      <p:pic>
        <p:nvPicPr>
          <p:cNvPr id="8" name="image33.png">
            <a:extLst>
              <a:ext uri="{FF2B5EF4-FFF2-40B4-BE49-F238E27FC236}">
                <a16:creationId xmlns:a16="http://schemas.microsoft.com/office/drawing/2014/main" id="{B5BCFCFF-F09F-E052-D611-C5B9B09D2FB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387225" y="800099"/>
            <a:ext cx="4212033" cy="2983625"/>
          </a:xfrm>
          <a:prstGeom prst="rect">
            <a:avLst/>
          </a:prstGeom>
          <a:ln/>
        </p:spPr>
      </p:pic>
      <p:pic>
        <p:nvPicPr>
          <p:cNvPr id="9" name="image3.png">
            <a:extLst>
              <a:ext uri="{FF2B5EF4-FFF2-40B4-BE49-F238E27FC236}">
                <a16:creationId xmlns:a16="http://schemas.microsoft.com/office/drawing/2014/main" id="{DA5E8528-32EA-06CD-3CB4-7C99D021F70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387226" y="3872469"/>
            <a:ext cx="4212032" cy="2983624"/>
          </a:xfrm>
          <a:prstGeom prst="rect">
            <a:avLst/>
          </a:prstGeom>
          <a:ln/>
        </p:spPr>
      </p:pic>
      <p:pic>
        <p:nvPicPr>
          <p:cNvPr id="10" name="image5.png">
            <a:extLst>
              <a:ext uri="{FF2B5EF4-FFF2-40B4-BE49-F238E27FC236}">
                <a16:creationId xmlns:a16="http://schemas.microsoft.com/office/drawing/2014/main" id="{C4F467AC-889C-6567-4232-5DD63165FFCB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677241" y="800099"/>
            <a:ext cx="3473691" cy="461272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175009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0.jpg">
            <a:extLst>
              <a:ext uri="{FF2B5EF4-FFF2-40B4-BE49-F238E27FC236}">
                <a16:creationId xmlns:a16="http://schemas.microsoft.com/office/drawing/2014/main" id="{1B454B32-FB15-7615-DFC2-8DD01E0264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32851" y="740585"/>
            <a:ext cx="11326298" cy="593348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317A24-3473-E1E4-B8C7-6FFF82169FA8}"/>
              </a:ext>
            </a:extLst>
          </p:cNvPr>
          <p:cNvSpPr txBox="1"/>
          <p:nvPr/>
        </p:nvSpPr>
        <p:spPr>
          <a:xfrm>
            <a:off x="3090041" y="94254"/>
            <a:ext cx="671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12767302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AEA5-5A8A-8A10-7CD8-26609ECA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B1C61E2-F12C-5C51-9E7F-F080969E1D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702955"/>
              </p:ext>
            </p:extLst>
          </p:nvPr>
        </p:nvGraphicFramePr>
        <p:xfrm>
          <a:off x="423918" y="2012438"/>
          <a:ext cx="11768082" cy="575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6D7EFA8E-F97C-4FDB-E89C-95901148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2694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65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C33B-1CF0-DCBD-5298-455474C6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Encryption and Anonymization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14604A-D65E-DCF6-BB27-AFD2DAAC6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879252"/>
              </p:ext>
            </p:extLst>
          </p:nvPr>
        </p:nvGraphicFramePr>
        <p:xfrm>
          <a:off x="937172" y="2196662"/>
          <a:ext cx="10317655" cy="4330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3EF3CA62-43F6-6210-AF74-3E298CE94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428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D46F-3B41-A184-892D-5E03F321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Protection and Impact Assessment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8E897AEE-8242-6E91-7729-26190E96A2E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80686" y="2306090"/>
            <a:ext cx="10738956" cy="4367979"/>
          </a:xfrm>
          <a:prstGeom prst="rect">
            <a:avLst/>
          </a:prstGeom>
          <a:ln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F83E7A8-9543-77D8-0ADC-A89B7A56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7458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6C7B17-7660-9ED0-7388-575AE1A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59" y="3076903"/>
            <a:ext cx="2793158" cy="656897"/>
          </a:xfrm>
        </p:spPr>
        <p:txBody>
          <a:bodyPr/>
          <a:lstStyle/>
          <a:p>
            <a:r>
              <a:rPr lang="en-US" dirty="0"/>
              <a:t>Potential Risks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41AD4B-4882-A65C-2E76-0F1EE41B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FC16E-5A01-759A-795F-E64406DD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81" y="70559"/>
            <a:ext cx="7085695" cy="67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110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40D6-2CAE-D46C-54EC-52221B4F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97DB86-3B93-D438-87CD-6D57B72F5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83" y="2763837"/>
            <a:ext cx="7027817" cy="34163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softEdge rad="31750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13048C-902D-711C-D942-44DB0D9B09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394113"/>
              </p:ext>
            </p:extLst>
          </p:nvPr>
        </p:nvGraphicFramePr>
        <p:xfrm>
          <a:off x="381022" y="2228849"/>
          <a:ext cx="4433865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114C8EAA-C6C5-1187-B401-9DAACE32D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624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B202DD-5A25-E8C0-71BB-A63D4349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40" y="678136"/>
            <a:ext cx="11622719" cy="61003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FFC29-C16A-749A-95BB-2C547F95FD05}"/>
              </a:ext>
            </a:extLst>
          </p:cNvPr>
          <p:cNvSpPr txBox="1"/>
          <p:nvPr/>
        </p:nvSpPr>
        <p:spPr>
          <a:xfrm>
            <a:off x="3405350" y="0"/>
            <a:ext cx="641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Risk Mitigation Methods</a:t>
            </a:r>
          </a:p>
        </p:txBody>
      </p:sp>
    </p:spTree>
    <p:extLst>
      <p:ext uri="{BB962C8B-B14F-4D97-AF65-F5344CB8AC3E}">
        <p14:creationId xmlns:p14="http://schemas.microsoft.com/office/powerpoint/2010/main" val="25895531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2E0608-6CFD-1F11-CCC3-5FD017D10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920" y="1402664"/>
            <a:ext cx="3601260" cy="405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67C239-7709-0050-B255-3A820525F998}"/>
              </a:ext>
            </a:extLst>
          </p:cNvPr>
          <p:cNvSpPr/>
          <p:nvPr/>
        </p:nvSpPr>
        <p:spPr>
          <a:xfrm>
            <a:off x="5255021" y="2551836"/>
            <a:ext cx="53816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You!</a:t>
            </a:r>
          </a:p>
          <a:p>
            <a:pPr algn="ctr"/>
            <a:r>
              <a:rPr lang="en-GB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Any Questions?</a:t>
            </a:r>
            <a:endParaRPr lang="en-GB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8986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0ABA-68AD-7EDC-181E-7C1CD206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Purpose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8FAF8D5-DEB2-2FA4-A820-AE404B404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415431"/>
              </p:ext>
            </p:extLst>
          </p:nvPr>
        </p:nvGraphicFramePr>
        <p:xfrm>
          <a:off x="1269503" y="2228850"/>
          <a:ext cx="9652994" cy="4471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07D2A107-35C4-2DC1-1606-8E8D8DDA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78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61B7-A12C-E4B7-79BA-60EA69B2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Project Deliverables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BB7A2C-35F3-B3B1-6F92-AAAA0905E5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320686"/>
              </p:ext>
            </p:extLst>
          </p:nvPr>
        </p:nvGraphicFramePr>
        <p:xfrm>
          <a:off x="541337" y="2360611"/>
          <a:ext cx="7045325" cy="4283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DB787728-593D-5CE4-4E87-ED9ED4EAD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DAD4C8F-0856-CBA2-BD91-99686B6C85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735300"/>
              </p:ext>
            </p:extLst>
          </p:nvPr>
        </p:nvGraphicFramePr>
        <p:xfrm>
          <a:off x="7815262" y="2228850"/>
          <a:ext cx="4376737" cy="4471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82992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7B9B-E56A-C0CF-B56B-5800B419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F8CD97-86BB-F06D-B225-7ADAAF64D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77B7927-0175-0490-40B5-39AF9822E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008810"/>
              </p:ext>
            </p:extLst>
          </p:nvPr>
        </p:nvGraphicFramePr>
        <p:xfrm>
          <a:off x="564055" y="1171245"/>
          <a:ext cx="11063890" cy="5045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4A74EE-50C6-EE6F-EC30-1CD19D2CBF61}"/>
              </a:ext>
            </a:extLst>
          </p:cNvPr>
          <p:cNvSpPr txBox="1"/>
          <p:nvPr/>
        </p:nvSpPr>
        <p:spPr>
          <a:xfrm>
            <a:off x="490483" y="5115616"/>
            <a:ext cx="23262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Background of study</a:t>
            </a:r>
          </a:p>
          <a:p>
            <a:r>
              <a:rPr lang="en-US" sz="1400" dirty="0"/>
              <a:t>- Functional requirements</a:t>
            </a:r>
          </a:p>
          <a:p>
            <a:r>
              <a:rPr lang="en-US" sz="1400" dirty="0"/>
              <a:t>- DFD level 0</a:t>
            </a:r>
          </a:p>
          <a:p>
            <a:r>
              <a:rPr lang="en-US" sz="1400" dirty="0"/>
              <a:t>- DFD level 2</a:t>
            </a:r>
          </a:p>
          <a:p>
            <a:r>
              <a:rPr lang="en-US" sz="1400" dirty="0"/>
              <a:t>- Sequence Diagram</a:t>
            </a:r>
          </a:p>
          <a:p>
            <a:r>
              <a:rPr lang="en-US" sz="1400" dirty="0"/>
              <a:t>- User Interface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36D6D-312A-ED25-D8FB-2D849FAD291F}"/>
              </a:ext>
            </a:extLst>
          </p:cNvPr>
          <p:cNvSpPr txBox="1"/>
          <p:nvPr/>
        </p:nvSpPr>
        <p:spPr>
          <a:xfrm>
            <a:off x="3417613" y="5115616"/>
            <a:ext cx="26678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Assumptions</a:t>
            </a:r>
          </a:p>
          <a:p>
            <a:r>
              <a:rPr lang="en-US" sz="1400" dirty="0"/>
              <a:t>- Non-Functional requirements</a:t>
            </a:r>
          </a:p>
          <a:p>
            <a:r>
              <a:rPr lang="en-US" sz="1400" dirty="0"/>
              <a:t>- Project Deliverables</a:t>
            </a:r>
          </a:p>
          <a:p>
            <a:r>
              <a:rPr lang="en-US" sz="1400" dirty="0"/>
              <a:t>- DFD level 1, DFD level 2</a:t>
            </a:r>
          </a:p>
          <a:p>
            <a:r>
              <a:rPr lang="en-US" sz="1400" dirty="0"/>
              <a:t>- Entity Relationship Diagram</a:t>
            </a:r>
          </a:p>
          <a:p>
            <a:r>
              <a:rPr lang="en-US" sz="1400" dirty="0"/>
              <a:t>- User Interface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4BD2E-77A2-EBE5-7370-6EA31F56A096}"/>
              </a:ext>
            </a:extLst>
          </p:cNvPr>
          <p:cNvSpPr txBox="1"/>
          <p:nvPr/>
        </p:nvSpPr>
        <p:spPr>
          <a:xfrm>
            <a:off x="6297448" y="5098389"/>
            <a:ext cx="2857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Purpose &amp; Objectives</a:t>
            </a:r>
          </a:p>
          <a:p>
            <a:r>
              <a:rPr lang="en-US" sz="1400" dirty="0"/>
              <a:t>- Use case diagram</a:t>
            </a:r>
          </a:p>
          <a:p>
            <a:r>
              <a:rPr lang="en-US" sz="1400" dirty="0"/>
              <a:t>- DFD level 2</a:t>
            </a:r>
          </a:p>
          <a:p>
            <a:r>
              <a:rPr lang="en-US" sz="1400" dirty="0"/>
              <a:t>- Implementation of data encryption and Anonymization</a:t>
            </a:r>
          </a:p>
          <a:p>
            <a:r>
              <a:rPr lang="en-US" sz="1400" dirty="0"/>
              <a:t>- User Interface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03BE7-37BA-A6E0-ECF5-F11A12AF03CA}"/>
              </a:ext>
            </a:extLst>
          </p:cNvPr>
          <p:cNvSpPr txBox="1"/>
          <p:nvPr/>
        </p:nvSpPr>
        <p:spPr>
          <a:xfrm>
            <a:off x="9154510" y="5152220"/>
            <a:ext cx="25470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Scope and limitations</a:t>
            </a:r>
          </a:p>
          <a:p>
            <a:r>
              <a:rPr lang="en-US" sz="1400" dirty="0"/>
              <a:t>- System architecture design</a:t>
            </a:r>
          </a:p>
          <a:p>
            <a:r>
              <a:rPr lang="en-US" sz="1400" dirty="0"/>
              <a:t>- DFD level 2</a:t>
            </a:r>
          </a:p>
          <a:p>
            <a:r>
              <a:rPr lang="en-US" sz="1400" dirty="0"/>
              <a:t>- User Interface Design</a:t>
            </a:r>
          </a:p>
          <a:p>
            <a:r>
              <a:rPr lang="en-US" sz="1400"/>
              <a:t>- Data </a:t>
            </a:r>
            <a:r>
              <a:rPr lang="en-US" sz="1400" dirty="0"/>
              <a:t>protection and impact assessment</a:t>
            </a:r>
          </a:p>
        </p:txBody>
      </p:sp>
    </p:spTree>
    <p:extLst>
      <p:ext uri="{BB962C8B-B14F-4D97-AF65-F5344CB8AC3E}">
        <p14:creationId xmlns:p14="http://schemas.microsoft.com/office/powerpoint/2010/main" val="665605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D6D1-FA39-CEA5-6370-AE6C67F0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73670"/>
            <a:ext cx="9144000" cy="706965"/>
          </a:xfrm>
        </p:spPr>
        <p:txBody>
          <a:bodyPr/>
          <a:lstStyle/>
          <a:p>
            <a:pPr algn="ctr"/>
            <a:r>
              <a:rPr lang="en-US" b="1" dirty="0"/>
              <a:t>Functional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4450-5F34-A9C2-3D41-CB52834C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330" y="2978801"/>
            <a:ext cx="4186325" cy="3691272"/>
          </a:xfrm>
        </p:spPr>
        <p:txBody>
          <a:bodyPr>
            <a:normAutofit/>
          </a:bodyPr>
          <a:lstStyle/>
          <a:p>
            <a:r>
              <a:rPr lang="en-US" dirty="0"/>
              <a:t>Admin Login</a:t>
            </a:r>
          </a:p>
          <a:p>
            <a:r>
              <a:rPr lang="en-US" dirty="0"/>
              <a:t>View Dashboard</a:t>
            </a:r>
          </a:p>
          <a:p>
            <a:r>
              <a:rPr lang="en-US" dirty="0"/>
              <a:t>Create Scheduling Tasks </a:t>
            </a:r>
          </a:p>
          <a:p>
            <a:r>
              <a:rPr lang="en-US" dirty="0"/>
              <a:t>View Vehicle Inventory</a:t>
            </a:r>
          </a:p>
          <a:p>
            <a:r>
              <a:rPr lang="en-US" dirty="0"/>
              <a:t>View Available Vehicles</a:t>
            </a:r>
          </a:p>
          <a:p>
            <a:r>
              <a:rPr lang="en-US" dirty="0"/>
              <a:t>View Stock Levels</a:t>
            </a:r>
          </a:p>
          <a:p>
            <a:r>
              <a:rPr lang="en-US" dirty="0"/>
              <a:t>Generate Notification Alert</a:t>
            </a:r>
          </a:p>
          <a:p>
            <a:r>
              <a:rPr lang="en-US" dirty="0"/>
              <a:t>Manage order</a:t>
            </a:r>
          </a:p>
          <a:p>
            <a:r>
              <a:rPr lang="en-US" dirty="0"/>
              <a:t>View Bookings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074450-5F34-A9C2-3D41-CB52834C5573}"/>
              </a:ext>
            </a:extLst>
          </p:cNvPr>
          <p:cNvSpPr txBox="1">
            <a:spLocks/>
          </p:cNvSpPr>
          <p:nvPr/>
        </p:nvSpPr>
        <p:spPr>
          <a:xfrm>
            <a:off x="6598080" y="2967589"/>
            <a:ext cx="4198948" cy="3640777"/>
          </a:xfrm>
          <a:prstGeom prst="rect">
            <a:avLst/>
          </a:prstGeom>
        </p:spPr>
        <p:txBody>
          <a:bodyPr vert="horz" lIns="68574" tIns="34286" rIns="68574" bIns="34286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20" dirty="0"/>
              <a:t>View Bookings</a:t>
            </a:r>
          </a:p>
          <a:p>
            <a:r>
              <a:rPr lang="en-US" sz="1520" dirty="0"/>
              <a:t>Manage users</a:t>
            </a:r>
          </a:p>
          <a:p>
            <a:r>
              <a:rPr lang="en-US" sz="1520" dirty="0"/>
              <a:t>Manage Accessories</a:t>
            </a:r>
          </a:p>
          <a:p>
            <a:r>
              <a:rPr lang="en-US" sz="1520" dirty="0"/>
              <a:t>Manage Shipping</a:t>
            </a:r>
          </a:p>
          <a:p>
            <a:r>
              <a:rPr lang="en-US" sz="1520" dirty="0"/>
              <a:t>Maintain Records</a:t>
            </a:r>
          </a:p>
          <a:p>
            <a:r>
              <a:rPr lang="en-US" sz="1520" dirty="0"/>
              <a:t>Manage Payment</a:t>
            </a:r>
          </a:p>
          <a:p>
            <a:r>
              <a:rPr lang="en-US" sz="1520" dirty="0"/>
              <a:t>Create Vendor Invoice</a:t>
            </a:r>
          </a:p>
          <a:p>
            <a:r>
              <a:rPr lang="en-US" sz="1520" dirty="0"/>
              <a:t>Manage Refund Request</a:t>
            </a:r>
            <a:endParaRPr lang="en-US" sz="1520" b="1" u="sng" dirty="0"/>
          </a:p>
          <a:p>
            <a:endParaRPr lang="en-US" sz="152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4267201" y="2266369"/>
            <a:ext cx="3008265" cy="329185"/>
          </a:xfrm>
          <a:prstGeom prst="rect">
            <a:avLst/>
          </a:prstGeom>
          <a:noFill/>
        </p:spPr>
        <p:txBody>
          <a:bodyPr wrap="square" lIns="68574" tIns="34286" rIns="68574" bIns="34286" rtlCol="0">
            <a:spAutoFit/>
          </a:bodyPr>
          <a:lstStyle/>
          <a:p>
            <a:pPr algn="ctr"/>
            <a:r>
              <a:rPr lang="en-US" sz="1689" b="1" u="sng" dirty="0">
                <a:solidFill>
                  <a:schemeClr val="accent6">
                    <a:lumMod val="50000"/>
                  </a:schemeClr>
                </a:solidFill>
              </a:rPr>
              <a:t>Admin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E8AB86-53C6-A16F-0F55-93DEE4F8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585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D6D1-FA39-CEA5-6370-AE6C67F0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73670"/>
            <a:ext cx="9144000" cy="706965"/>
          </a:xfrm>
        </p:spPr>
        <p:txBody>
          <a:bodyPr/>
          <a:lstStyle/>
          <a:p>
            <a:pPr algn="ctr"/>
            <a:r>
              <a:rPr lang="en-US" b="1" dirty="0"/>
              <a:t>Functional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4450-5F34-A9C2-3D41-CB52834C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330" y="2978801"/>
            <a:ext cx="4186325" cy="36912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User registration</a:t>
            </a:r>
          </a:p>
          <a:p>
            <a:r>
              <a:rPr lang="en-US" dirty="0"/>
              <a:t>User Login</a:t>
            </a:r>
          </a:p>
          <a:p>
            <a:r>
              <a:rPr lang="en-US" dirty="0"/>
              <a:t>Car search Option</a:t>
            </a:r>
          </a:p>
          <a:p>
            <a:r>
              <a:rPr lang="en-US" dirty="0"/>
              <a:t>View Car Categories</a:t>
            </a:r>
          </a:p>
          <a:p>
            <a:r>
              <a:rPr lang="en-US" dirty="0"/>
              <a:t>Choose Filter Options</a:t>
            </a:r>
          </a:p>
          <a:p>
            <a:r>
              <a:rPr lang="en-US" dirty="0"/>
              <a:t>View Vehicle Information</a:t>
            </a:r>
          </a:p>
          <a:p>
            <a:r>
              <a:rPr lang="en-US" dirty="0"/>
              <a:t>Watch Videos</a:t>
            </a:r>
          </a:p>
          <a:p>
            <a:r>
              <a:rPr lang="en-US" dirty="0"/>
              <a:t>Make a Purchase</a:t>
            </a:r>
          </a:p>
          <a:p>
            <a:r>
              <a:rPr lang="en-US" dirty="0"/>
              <a:t>Create Loan Application</a:t>
            </a:r>
          </a:p>
          <a:p>
            <a:r>
              <a:rPr lang="en-US" dirty="0"/>
              <a:t>Create a Booking</a:t>
            </a:r>
          </a:p>
          <a:p>
            <a:r>
              <a:rPr lang="en-US" dirty="0"/>
              <a:t>Create Customer profile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074450-5F34-A9C2-3D41-CB52834C5573}"/>
              </a:ext>
            </a:extLst>
          </p:cNvPr>
          <p:cNvSpPr txBox="1">
            <a:spLocks/>
          </p:cNvSpPr>
          <p:nvPr/>
        </p:nvSpPr>
        <p:spPr>
          <a:xfrm>
            <a:off x="6526556" y="2967580"/>
            <a:ext cx="3782421" cy="3713713"/>
          </a:xfrm>
          <a:prstGeom prst="rect">
            <a:avLst/>
          </a:prstGeom>
        </p:spPr>
        <p:txBody>
          <a:bodyPr vert="horz" lIns="68574" tIns="34286" rIns="68574" bIns="34286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20" dirty="0"/>
              <a:t>Create a payment</a:t>
            </a:r>
          </a:p>
          <a:p>
            <a:r>
              <a:rPr lang="en-US" sz="1520" dirty="0"/>
              <a:t>View Shopping Cart</a:t>
            </a:r>
          </a:p>
          <a:p>
            <a:r>
              <a:rPr lang="en-US" sz="1520" dirty="0"/>
              <a:t>Create Feedbacks and Reviews</a:t>
            </a:r>
          </a:p>
          <a:p>
            <a:r>
              <a:rPr lang="en-US" sz="1520" dirty="0"/>
              <a:t>View Notifications Alert</a:t>
            </a:r>
          </a:p>
          <a:p>
            <a:r>
              <a:rPr lang="en-US" sz="1520" dirty="0"/>
              <a:t>Add to Wishlist</a:t>
            </a:r>
          </a:p>
          <a:p>
            <a:r>
              <a:rPr lang="en-US" sz="1520" dirty="0"/>
              <a:t>Create History and Records</a:t>
            </a:r>
          </a:p>
          <a:p>
            <a:r>
              <a:rPr lang="en-US" sz="1520" dirty="0"/>
              <a:t>Use Price Calculator</a:t>
            </a:r>
          </a:p>
          <a:p>
            <a:r>
              <a:rPr lang="en-US" sz="1520" dirty="0"/>
              <a:t>Make Pre-order/Reserve Request</a:t>
            </a:r>
          </a:p>
          <a:p>
            <a:r>
              <a:rPr lang="en-US" sz="1520" dirty="0"/>
              <a:t>Create Order Inquiry</a:t>
            </a:r>
          </a:p>
          <a:p>
            <a:r>
              <a:rPr lang="en-US" sz="1520" dirty="0"/>
              <a:t>Create a Refund Request</a:t>
            </a:r>
          </a:p>
          <a:p>
            <a:r>
              <a:rPr lang="en-US" sz="1520" dirty="0"/>
              <a:t>Use AI API Chatbot</a:t>
            </a:r>
            <a:endParaRPr lang="en-US" sz="152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4267201" y="2266369"/>
            <a:ext cx="3008265" cy="329185"/>
          </a:xfrm>
          <a:prstGeom prst="rect">
            <a:avLst/>
          </a:prstGeom>
          <a:noFill/>
        </p:spPr>
        <p:txBody>
          <a:bodyPr wrap="square" lIns="68574" tIns="34286" rIns="68574" bIns="34286" rtlCol="0">
            <a:spAutoFit/>
          </a:bodyPr>
          <a:lstStyle/>
          <a:p>
            <a:pPr algn="ctr"/>
            <a:r>
              <a:rPr lang="en-US" sz="1689" b="1" u="sng" dirty="0">
                <a:solidFill>
                  <a:schemeClr val="accent6">
                    <a:lumMod val="50000"/>
                  </a:schemeClr>
                </a:solidFill>
              </a:rPr>
              <a:t>User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A288C8-63B0-5A5B-96CA-BFAFCCD3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57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D9D3D-FD61-B194-980F-8AF69895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91E4E6-240F-113B-44F5-15D1A9DAF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44147" y="6216431"/>
            <a:ext cx="570107" cy="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689DE3-81A4-2EF0-76B6-03FBC82F8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433177"/>
              </p:ext>
            </p:extLst>
          </p:nvPr>
        </p:nvGraphicFramePr>
        <p:xfrm>
          <a:off x="511175" y="0"/>
          <a:ext cx="11190288" cy="668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49166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276</TotalTime>
  <Words>625</Words>
  <Application>Microsoft Macintosh PowerPoint</Application>
  <PresentationFormat>Widescreen</PresentationFormat>
  <Paragraphs>173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Nova</vt:lpstr>
      <vt:lpstr>Calibri</vt:lpstr>
      <vt:lpstr>Century Gothic</vt:lpstr>
      <vt:lpstr>Wingdings 3</vt:lpstr>
      <vt:lpstr>Ion Boardroom</vt:lpstr>
      <vt:lpstr>Lorbek Cars Showroom  Online System</vt:lpstr>
      <vt:lpstr>Project Ideas</vt:lpstr>
      <vt:lpstr>Background</vt:lpstr>
      <vt:lpstr>Objectives and Purpose</vt:lpstr>
      <vt:lpstr>Scope and Project Deliverables</vt:lpstr>
      <vt:lpstr>Our Team</vt:lpstr>
      <vt:lpstr>Functional Requirement</vt:lpstr>
      <vt:lpstr>Functional Requirement</vt:lpstr>
      <vt:lpstr>Non-Functional Requirements</vt:lpstr>
      <vt:lpstr>Budget Allocation</vt:lpstr>
      <vt:lpstr>Work Breakdown Structure</vt:lpstr>
      <vt:lpstr>PowerPoint Presentation</vt:lpstr>
      <vt:lpstr>PowerPoint Presentation</vt:lpstr>
      <vt:lpstr>Use Case Diagram</vt:lpstr>
      <vt:lpstr>DFD Level 0</vt:lpstr>
      <vt:lpstr>DFD Level 1</vt:lpstr>
      <vt:lpstr>PowerPoint Presentation</vt:lpstr>
      <vt:lpstr>PowerPoint Presentation</vt:lpstr>
      <vt:lpstr>User 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Plans</vt:lpstr>
      <vt:lpstr>Data Encryption and Anonymization</vt:lpstr>
      <vt:lpstr>Data Protection and Impact Assessment</vt:lpstr>
      <vt:lpstr>Potential Risks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SRS Presentation</dc:title>
  <dc:creator>Neshaan KUMAL</dc:creator>
  <cp:lastModifiedBy>Neshaan KUMAL</cp:lastModifiedBy>
  <cp:revision>5</cp:revision>
  <dcterms:created xsi:type="dcterms:W3CDTF">2023-12-13T22:44:05Z</dcterms:created>
  <dcterms:modified xsi:type="dcterms:W3CDTF">2023-12-19T22:02:16Z</dcterms:modified>
</cp:coreProperties>
</file>